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sldIdLst>
    <p:sldId id="256" r:id="rId2"/>
    <p:sldId id="258" r:id="rId3"/>
    <p:sldId id="265" r:id="rId4"/>
    <p:sldId id="266" r:id="rId5"/>
    <p:sldId id="261" r:id="rId6"/>
    <p:sldId id="262" r:id="rId7"/>
    <p:sldId id="263" r:id="rId8"/>
    <p:sldId id="264" r:id="rId9"/>
  </p:sldIdLst>
  <p:sldSz cx="12192000" cy="6858000"/>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68" y="1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t's" userId="945c4322417bfb0e" providerId="LiveId" clId="{0F7D1565-5C23-49A1-A254-6611B44CBD14}"/>
    <pc:docChg chg="custSel addSld delSld modSld">
      <pc:chgData name="It's" userId="945c4322417bfb0e" providerId="LiveId" clId="{0F7D1565-5C23-49A1-A254-6611B44CBD14}" dt="2023-04-24T22:41:15.233" v="24" actId="47"/>
      <pc:docMkLst>
        <pc:docMk/>
      </pc:docMkLst>
      <pc:sldChg chg="modSp mod">
        <pc:chgData name="It's" userId="945c4322417bfb0e" providerId="LiveId" clId="{0F7D1565-5C23-49A1-A254-6611B44CBD14}" dt="2023-04-24T21:23:36.093" v="23" actId="20577"/>
        <pc:sldMkLst>
          <pc:docMk/>
          <pc:sldMk cId="2024370516" sldId="256"/>
        </pc:sldMkLst>
        <pc:spChg chg="mod">
          <ac:chgData name="It's" userId="945c4322417bfb0e" providerId="LiveId" clId="{0F7D1565-5C23-49A1-A254-6611B44CBD14}" dt="2023-04-24T21:23:36.093" v="23" actId="20577"/>
          <ac:spMkLst>
            <pc:docMk/>
            <pc:sldMk cId="2024370516" sldId="256"/>
            <ac:spMk id="14" creationId="{801EC2F8-EF94-B29C-65F9-6E85BFA4377F}"/>
          </ac:spMkLst>
        </pc:spChg>
      </pc:sldChg>
      <pc:sldChg chg="del">
        <pc:chgData name="It's" userId="945c4322417bfb0e" providerId="LiveId" clId="{0F7D1565-5C23-49A1-A254-6611B44CBD14}" dt="2023-04-24T22:41:15.233" v="24" actId="47"/>
        <pc:sldMkLst>
          <pc:docMk/>
          <pc:sldMk cId="1097025342" sldId="257"/>
        </pc:sldMkLst>
      </pc:sldChg>
      <pc:sldChg chg="del">
        <pc:chgData name="It's" userId="945c4322417bfb0e" providerId="LiveId" clId="{0F7D1565-5C23-49A1-A254-6611B44CBD14}" dt="2023-04-24T21:08:45.723" v="3" actId="47"/>
        <pc:sldMkLst>
          <pc:docMk/>
          <pc:sldMk cId="3666445516" sldId="259"/>
        </pc:sldMkLst>
      </pc:sldChg>
      <pc:sldChg chg="del">
        <pc:chgData name="It's" userId="945c4322417bfb0e" providerId="LiveId" clId="{0F7D1565-5C23-49A1-A254-6611B44CBD14}" dt="2023-04-24T21:08:17.409" v="0" actId="47"/>
        <pc:sldMkLst>
          <pc:docMk/>
          <pc:sldMk cId="1162239586" sldId="260"/>
        </pc:sldMkLst>
      </pc:sldChg>
      <pc:sldChg chg="addSp delSp modSp add mod setBg delDesignElem">
        <pc:chgData name="It's" userId="945c4322417bfb0e" providerId="LiveId" clId="{0F7D1565-5C23-49A1-A254-6611B44CBD14}" dt="2023-04-24T21:09:22.286" v="7" actId="478"/>
        <pc:sldMkLst>
          <pc:docMk/>
          <pc:sldMk cId="1162239586" sldId="266"/>
        </pc:sldMkLst>
        <pc:spChg chg="mod">
          <ac:chgData name="It's" userId="945c4322417bfb0e" providerId="LiveId" clId="{0F7D1565-5C23-49A1-A254-6611B44CBD14}" dt="2023-04-24T21:09:16.067" v="5" actId="207"/>
          <ac:spMkLst>
            <pc:docMk/>
            <pc:sldMk cId="1162239586" sldId="266"/>
            <ac:spMk id="3" creationId="{5A243744-819F-12F8-8AEA-5A590961FC5D}"/>
          </ac:spMkLst>
        </pc:spChg>
        <pc:spChg chg="add del mod">
          <ac:chgData name="It's" userId="945c4322417bfb0e" providerId="LiveId" clId="{0F7D1565-5C23-49A1-A254-6611B44CBD14}" dt="2023-04-24T21:09:22.286" v="7" actId="478"/>
          <ac:spMkLst>
            <pc:docMk/>
            <pc:sldMk cId="1162239586" sldId="266"/>
            <ac:spMk id="6" creationId="{8A8CB0B8-B152-503F-A05A-B37A7363C34E}"/>
          </ac:spMkLst>
        </pc:spChg>
        <pc:spChg chg="del">
          <ac:chgData name="It's" userId="945c4322417bfb0e" providerId="LiveId" clId="{0F7D1565-5C23-49A1-A254-6611B44CBD14}" dt="2023-04-24T21:08:43.049" v="2"/>
          <ac:spMkLst>
            <pc:docMk/>
            <pc:sldMk cId="1162239586" sldId="266"/>
            <ac:spMk id="2080" creationId="{78844373-2C10-4009-B7EA-3CF5134017E4}"/>
          </ac:spMkLst>
        </pc:spChg>
        <pc:grpChg chg="del">
          <ac:chgData name="It's" userId="945c4322417bfb0e" providerId="LiveId" clId="{0F7D1565-5C23-49A1-A254-6611B44CBD14}" dt="2023-04-24T21:08:43.049" v="2"/>
          <ac:grpSpMkLst>
            <pc:docMk/>
            <pc:sldMk cId="1162239586" sldId="266"/>
            <ac:grpSpMk id="2082" creationId="{8A1086F5-290F-43BC-8A5F-AA48DA80D5B4}"/>
          </ac:grpSpMkLst>
        </pc:grpChg>
        <pc:grpChg chg="del">
          <ac:chgData name="It's" userId="945c4322417bfb0e" providerId="LiveId" clId="{0F7D1565-5C23-49A1-A254-6611B44CBD14}" dt="2023-04-24T21:08:43.049" v="2"/>
          <ac:grpSpMkLst>
            <pc:docMk/>
            <pc:sldMk cId="1162239586" sldId="266"/>
            <ac:grpSpMk id="2086" creationId="{0220991A-5EB0-44E3-B615-BDCA59E66F76}"/>
          </ac:grpSpMkLst>
        </pc:grpChg>
        <pc:grpChg chg="del">
          <ac:chgData name="It's" userId="945c4322417bfb0e" providerId="LiveId" clId="{0F7D1565-5C23-49A1-A254-6611B44CBD14}" dt="2023-04-24T21:08:43.049" v="2"/>
          <ac:grpSpMkLst>
            <pc:docMk/>
            <pc:sldMk cId="1162239586" sldId="266"/>
            <ac:grpSpMk id="2090" creationId="{61D1A57D-77BC-4EEC-819E-6F5EEF348743}"/>
          </ac:grpSpMkLst>
        </pc:gr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95AC6-95F9-7A52-0C6E-12022E0FDD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C6A445C0-9EAF-225C-C9D3-FE58AD001C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997E70FF-B641-9653-7221-0E95600B0414}"/>
              </a:ext>
            </a:extLst>
          </p:cNvPr>
          <p:cNvSpPr>
            <a:spLocks noGrp="1"/>
          </p:cNvSpPr>
          <p:nvPr>
            <p:ph type="dt" sz="half" idx="10"/>
          </p:nvPr>
        </p:nvSpPr>
        <p:spPr/>
        <p:txBody>
          <a:bodyPr/>
          <a:lstStyle/>
          <a:p>
            <a:fld id="{A4FA1B6B-85ED-4091-A6C8-E8C4F99EF887}" type="datetimeFigureOut">
              <a:rPr lang="en-CA" smtClean="0"/>
              <a:t>2023-04-24</a:t>
            </a:fld>
            <a:endParaRPr lang="en-CA"/>
          </a:p>
        </p:txBody>
      </p:sp>
      <p:sp>
        <p:nvSpPr>
          <p:cNvPr id="5" name="Footer Placeholder 4">
            <a:extLst>
              <a:ext uri="{FF2B5EF4-FFF2-40B4-BE49-F238E27FC236}">
                <a16:creationId xmlns:a16="http://schemas.microsoft.com/office/drawing/2014/main" id="{030DD6E0-D0F4-F8F2-57B5-ED7C6D1D55E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6B1F4B3-87B5-05F5-A748-1B08E3BB07A5}"/>
              </a:ext>
            </a:extLst>
          </p:cNvPr>
          <p:cNvSpPr>
            <a:spLocks noGrp="1"/>
          </p:cNvSpPr>
          <p:nvPr>
            <p:ph type="sldNum" sz="quarter" idx="12"/>
          </p:nvPr>
        </p:nvSpPr>
        <p:spPr/>
        <p:txBody>
          <a:bodyPr/>
          <a:lstStyle/>
          <a:p>
            <a:fld id="{404C84D8-D048-4BF1-84C3-94B19A6E8624}" type="slidenum">
              <a:rPr lang="en-CA" smtClean="0"/>
              <a:t>‹#›</a:t>
            </a:fld>
            <a:endParaRPr lang="en-CA"/>
          </a:p>
        </p:txBody>
      </p:sp>
    </p:spTree>
    <p:extLst>
      <p:ext uri="{BB962C8B-B14F-4D97-AF65-F5344CB8AC3E}">
        <p14:creationId xmlns:p14="http://schemas.microsoft.com/office/powerpoint/2010/main" val="373119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1F6AF-0E0D-ED1A-42DF-CB3093DD4FCA}"/>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035B9CEA-5612-069E-C5C2-B35DD4D7BA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6A28BA0-72BF-0CA6-B7E7-B99148763C03}"/>
              </a:ext>
            </a:extLst>
          </p:cNvPr>
          <p:cNvSpPr>
            <a:spLocks noGrp="1"/>
          </p:cNvSpPr>
          <p:nvPr>
            <p:ph type="dt" sz="half" idx="10"/>
          </p:nvPr>
        </p:nvSpPr>
        <p:spPr/>
        <p:txBody>
          <a:bodyPr/>
          <a:lstStyle/>
          <a:p>
            <a:fld id="{A4FA1B6B-85ED-4091-A6C8-E8C4F99EF887}" type="datetimeFigureOut">
              <a:rPr lang="en-CA" smtClean="0"/>
              <a:t>2023-04-24</a:t>
            </a:fld>
            <a:endParaRPr lang="en-CA"/>
          </a:p>
        </p:txBody>
      </p:sp>
      <p:sp>
        <p:nvSpPr>
          <p:cNvPr id="5" name="Footer Placeholder 4">
            <a:extLst>
              <a:ext uri="{FF2B5EF4-FFF2-40B4-BE49-F238E27FC236}">
                <a16:creationId xmlns:a16="http://schemas.microsoft.com/office/drawing/2014/main" id="{E6BF11A1-6C46-0A38-E0B3-E6307553AF2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43557DD-1BFF-0790-9DCA-C0EACEADED9F}"/>
              </a:ext>
            </a:extLst>
          </p:cNvPr>
          <p:cNvSpPr>
            <a:spLocks noGrp="1"/>
          </p:cNvSpPr>
          <p:nvPr>
            <p:ph type="sldNum" sz="quarter" idx="12"/>
          </p:nvPr>
        </p:nvSpPr>
        <p:spPr/>
        <p:txBody>
          <a:bodyPr/>
          <a:lstStyle/>
          <a:p>
            <a:fld id="{404C84D8-D048-4BF1-84C3-94B19A6E8624}" type="slidenum">
              <a:rPr lang="en-CA" smtClean="0"/>
              <a:t>‹#›</a:t>
            </a:fld>
            <a:endParaRPr lang="en-CA"/>
          </a:p>
        </p:txBody>
      </p:sp>
    </p:spTree>
    <p:extLst>
      <p:ext uri="{BB962C8B-B14F-4D97-AF65-F5344CB8AC3E}">
        <p14:creationId xmlns:p14="http://schemas.microsoft.com/office/powerpoint/2010/main" val="3636717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144F08-59B9-B864-8B91-69C7B5918DA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3FA48EBB-225A-AA8B-112D-E137E5E556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1FA58A3-F5EB-79B9-0BBC-813D0102F4B9}"/>
              </a:ext>
            </a:extLst>
          </p:cNvPr>
          <p:cNvSpPr>
            <a:spLocks noGrp="1"/>
          </p:cNvSpPr>
          <p:nvPr>
            <p:ph type="dt" sz="half" idx="10"/>
          </p:nvPr>
        </p:nvSpPr>
        <p:spPr/>
        <p:txBody>
          <a:bodyPr/>
          <a:lstStyle/>
          <a:p>
            <a:fld id="{A4FA1B6B-85ED-4091-A6C8-E8C4F99EF887}" type="datetimeFigureOut">
              <a:rPr lang="en-CA" smtClean="0"/>
              <a:t>2023-04-24</a:t>
            </a:fld>
            <a:endParaRPr lang="en-CA"/>
          </a:p>
        </p:txBody>
      </p:sp>
      <p:sp>
        <p:nvSpPr>
          <p:cNvPr id="5" name="Footer Placeholder 4">
            <a:extLst>
              <a:ext uri="{FF2B5EF4-FFF2-40B4-BE49-F238E27FC236}">
                <a16:creationId xmlns:a16="http://schemas.microsoft.com/office/drawing/2014/main" id="{65E51FFF-5D13-AD7F-1DEF-380C970582B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AF3011D-9AEF-3D81-008E-B3D3DDC31F9E}"/>
              </a:ext>
            </a:extLst>
          </p:cNvPr>
          <p:cNvSpPr>
            <a:spLocks noGrp="1"/>
          </p:cNvSpPr>
          <p:nvPr>
            <p:ph type="sldNum" sz="quarter" idx="12"/>
          </p:nvPr>
        </p:nvSpPr>
        <p:spPr/>
        <p:txBody>
          <a:bodyPr/>
          <a:lstStyle/>
          <a:p>
            <a:fld id="{404C84D8-D048-4BF1-84C3-94B19A6E8624}" type="slidenum">
              <a:rPr lang="en-CA" smtClean="0"/>
              <a:t>‹#›</a:t>
            </a:fld>
            <a:endParaRPr lang="en-CA"/>
          </a:p>
        </p:txBody>
      </p:sp>
    </p:spTree>
    <p:extLst>
      <p:ext uri="{BB962C8B-B14F-4D97-AF65-F5344CB8AC3E}">
        <p14:creationId xmlns:p14="http://schemas.microsoft.com/office/powerpoint/2010/main" val="1388009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47689-501D-5E39-6F22-62CB9F87951C}"/>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C5AFBDB-FE3C-BDB3-C670-5E63D4206D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F87D3D7-414A-9FCC-3C6E-2CA206D6ED30}"/>
              </a:ext>
            </a:extLst>
          </p:cNvPr>
          <p:cNvSpPr>
            <a:spLocks noGrp="1"/>
          </p:cNvSpPr>
          <p:nvPr>
            <p:ph type="dt" sz="half" idx="10"/>
          </p:nvPr>
        </p:nvSpPr>
        <p:spPr/>
        <p:txBody>
          <a:bodyPr/>
          <a:lstStyle/>
          <a:p>
            <a:fld id="{A4FA1B6B-85ED-4091-A6C8-E8C4F99EF887}" type="datetimeFigureOut">
              <a:rPr lang="en-CA" smtClean="0"/>
              <a:t>2023-04-24</a:t>
            </a:fld>
            <a:endParaRPr lang="en-CA"/>
          </a:p>
        </p:txBody>
      </p:sp>
      <p:sp>
        <p:nvSpPr>
          <p:cNvPr id="5" name="Footer Placeholder 4">
            <a:extLst>
              <a:ext uri="{FF2B5EF4-FFF2-40B4-BE49-F238E27FC236}">
                <a16:creationId xmlns:a16="http://schemas.microsoft.com/office/drawing/2014/main" id="{DB92ED54-A20D-C4F0-7F98-DFB870F14C2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FAFF54A-016E-3E01-4BB5-C9108F391FEF}"/>
              </a:ext>
            </a:extLst>
          </p:cNvPr>
          <p:cNvSpPr>
            <a:spLocks noGrp="1"/>
          </p:cNvSpPr>
          <p:nvPr>
            <p:ph type="sldNum" sz="quarter" idx="12"/>
          </p:nvPr>
        </p:nvSpPr>
        <p:spPr/>
        <p:txBody>
          <a:bodyPr/>
          <a:lstStyle/>
          <a:p>
            <a:fld id="{404C84D8-D048-4BF1-84C3-94B19A6E8624}" type="slidenum">
              <a:rPr lang="en-CA" smtClean="0"/>
              <a:t>‹#›</a:t>
            </a:fld>
            <a:endParaRPr lang="en-CA"/>
          </a:p>
        </p:txBody>
      </p:sp>
    </p:spTree>
    <p:extLst>
      <p:ext uri="{BB962C8B-B14F-4D97-AF65-F5344CB8AC3E}">
        <p14:creationId xmlns:p14="http://schemas.microsoft.com/office/powerpoint/2010/main" val="3156059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FC9EB-B706-BE97-CF8C-3C07D08C81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BF16327E-95C5-C0AF-B3A6-3AB47232CE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E516ED-A6CA-EB6D-6BD2-8F8EC658BB34}"/>
              </a:ext>
            </a:extLst>
          </p:cNvPr>
          <p:cNvSpPr>
            <a:spLocks noGrp="1"/>
          </p:cNvSpPr>
          <p:nvPr>
            <p:ph type="dt" sz="half" idx="10"/>
          </p:nvPr>
        </p:nvSpPr>
        <p:spPr/>
        <p:txBody>
          <a:bodyPr/>
          <a:lstStyle/>
          <a:p>
            <a:fld id="{A4FA1B6B-85ED-4091-A6C8-E8C4F99EF887}" type="datetimeFigureOut">
              <a:rPr lang="en-CA" smtClean="0"/>
              <a:t>2023-04-24</a:t>
            </a:fld>
            <a:endParaRPr lang="en-CA"/>
          </a:p>
        </p:txBody>
      </p:sp>
      <p:sp>
        <p:nvSpPr>
          <p:cNvPr id="5" name="Footer Placeholder 4">
            <a:extLst>
              <a:ext uri="{FF2B5EF4-FFF2-40B4-BE49-F238E27FC236}">
                <a16:creationId xmlns:a16="http://schemas.microsoft.com/office/drawing/2014/main" id="{74E6D907-9CE7-A1EA-2C2E-E4C10D29BE5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1D8C772-6A8F-77B6-27CC-82EC6C7FDCB7}"/>
              </a:ext>
            </a:extLst>
          </p:cNvPr>
          <p:cNvSpPr>
            <a:spLocks noGrp="1"/>
          </p:cNvSpPr>
          <p:nvPr>
            <p:ph type="sldNum" sz="quarter" idx="12"/>
          </p:nvPr>
        </p:nvSpPr>
        <p:spPr/>
        <p:txBody>
          <a:bodyPr/>
          <a:lstStyle/>
          <a:p>
            <a:fld id="{404C84D8-D048-4BF1-84C3-94B19A6E8624}" type="slidenum">
              <a:rPr lang="en-CA" smtClean="0"/>
              <a:t>‹#›</a:t>
            </a:fld>
            <a:endParaRPr lang="en-CA"/>
          </a:p>
        </p:txBody>
      </p:sp>
    </p:spTree>
    <p:extLst>
      <p:ext uri="{BB962C8B-B14F-4D97-AF65-F5344CB8AC3E}">
        <p14:creationId xmlns:p14="http://schemas.microsoft.com/office/powerpoint/2010/main" val="1234869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91D70-159D-D7E3-AF8C-54EFF47DE5C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837742A-E196-B265-C311-C5637F5A10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42F6877B-3FA7-FDA5-FF0B-A5190558610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4BF0ECDB-6187-A69A-4F5A-45671E42ACF0}"/>
              </a:ext>
            </a:extLst>
          </p:cNvPr>
          <p:cNvSpPr>
            <a:spLocks noGrp="1"/>
          </p:cNvSpPr>
          <p:nvPr>
            <p:ph type="dt" sz="half" idx="10"/>
          </p:nvPr>
        </p:nvSpPr>
        <p:spPr/>
        <p:txBody>
          <a:bodyPr/>
          <a:lstStyle/>
          <a:p>
            <a:fld id="{A4FA1B6B-85ED-4091-A6C8-E8C4F99EF887}" type="datetimeFigureOut">
              <a:rPr lang="en-CA" smtClean="0"/>
              <a:t>2023-04-24</a:t>
            </a:fld>
            <a:endParaRPr lang="en-CA"/>
          </a:p>
        </p:txBody>
      </p:sp>
      <p:sp>
        <p:nvSpPr>
          <p:cNvPr id="6" name="Footer Placeholder 5">
            <a:extLst>
              <a:ext uri="{FF2B5EF4-FFF2-40B4-BE49-F238E27FC236}">
                <a16:creationId xmlns:a16="http://schemas.microsoft.com/office/drawing/2014/main" id="{37CC1C97-05B7-4161-3CCA-CFEC274370D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C878278-8CB9-1B86-C2A9-647BAF9E9C03}"/>
              </a:ext>
            </a:extLst>
          </p:cNvPr>
          <p:cNvSpPr>
            <a:spLocks noGrp="1"/>
          </p:cNvSpPr>
          <p:nvPr>
            <p:ph type="sldNum" sz="quarter" idx="12"/>
          </p:nvPr>
        </p:nvSpPr>
        <p:spPr/>
        <p:txBody>
          <a:bodyPr/>
          <a:lstStyle/>
          <a:p>
            <a:fld id="{404C84D8-D048-4BF1-84C3-94B19A6E8624}" type="slidenum">
              <a:rPr lang="en-CA" smtClean="0"/>
              <a:t>‹#›</a:t>
            </a:fld>
            <a:endParaRPr lang="en-CA"/>
          </a:p>
        </p:txBody>
      </p:sp>
    </p:spTree>
    <p:extLst>
      <p:ext uri="{BB962C8B-B14F-4D97-AF65-F5344CB8AC3E}">
        <p14:creationId xmlns:p14="http://schemas.microsoft.com/office/powerpoint/2010/main" val="283182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D2F1F-7A70-ED65-F011-172149ED5C4C}"/>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189FC3DD-3F85-2454-BF4B-828211402E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52D59F-7694-2BF5-B690-E487973F738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E25A8994-B2CB-FC65-A15C-828FD01EC9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E2B18D-48C7-BC77-631A-056621E3840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988C9D1F-3F89-D02D-7636-6C23BF486D25}"/>
              </a:ext>
            </a:extLst>
          </p:cNvPr>
          <p:cNvSpPr>
            <a:spLocks noGrp="1"/>
          </p:cNvSpPr>
          <p:nvPr>
            <p:ph type="dt" sz="half" idx="10"/>
          </p:nvPr>
        </p:nvSpPr>
        <p:spPr/>
        <p:txBody>
          <a:bodyPr/>
          <a:lstStyle/>
          <a:p>
            <a:fld id="{A4FA1B6B-85ED-4091-A6C8-E8C4F99EF887}" type="datetimeFigureOut">
              <a:rPr lang="en-CA" smtClean="0"/>
              <a:t>2023-04-24</a:t>
            </a:fld>
            <a:endParaRPr lang="en-CA"/>
          </a:p>
        </p:txBody>
      </p:sp>
      <p:sp>
        <p:nvSpPr>
          <p:cNvPr id="8" name="Footer Placeholder 7">
            <a:extLst>
              <a:ext uri="{FF2B5EF4-FFF2-40B4-BE49-F238E27FC236}">
                <a16:creationId xmlns:a16="http://schemas.microsoft.com/office/drawing/2014/main" id="{F8657681-FCCF-8E82-7D0A-E4220C5F29FF}"/>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F01EDEF9-0554-49A6-7EFB-3CC138791759}"/>
              </a:ext>
            </a:extLst>
          </p:cNvPr>
          <p:cNvSpPr>
            <a:spLocks noGrp="1"/>
          </p:cNvSpPr>
          <p:nvPr>
            <p:ph type="sldNum" sz="quarter" idx="12"/>
          </p:nvPr>
        </p:nvSpPr>
        <p:spPr/>
        <p:txBody>
          <a:bodyPr/>
          <a:lstStyle/>
          <a:p>
            <a:fld id="{404C84D8-D048-4BF1-84C3-94B19A6E8624}" type="slidenum">
              <a:rPr lang="en-CA" smtClean="0"/>
              <a:t>‹#›</a:t>
            </a:fld>
            <a:endParaRPr lang="en-CA"/>
          </a:p>
        </p:txBody>
      </p:sp>
    </p:spTree>
    <p:extLst>
      <p:ext uri="{BB962C8B-B14F-4D97-AF65-F5344CB8AC3E}">
        <p14:creationId xmlns:p14="http://schemas.microsoft.com/office/powerpoint/2010/main" val="3264745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1E88A-E5CE-0361-E1F1-FB45E8BE1C15}"/>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663917B2-FAD2-6411-53F1-7B551CFF483E}"/>
              </a:ext>
            </a:extLst>
          </p:cNvPr>
          <p:cNvSpPr>
            <a:spLocks noGrp="1"/>
          </p:cNvSpPr>
          <p:nvPr>
            <p:ph type="dt" sz="half" idx="10"/>
          </p:nvPr>
        </p:nvSpPr>
        <p:spPr/>
        <p:txBody>
          <a:bodyPr/>
          <a:lstStyle/>
          <a:p>
            <a:fld id="{A4FA1B6B-85ED-4091-A6C8-E8C4F99EF887}" type="datetimeFigureOut">
              <a:rPr lang="en-CA" smtClean="0"/>
              <a:t>2023-04-24</a:t>
            </a:fld>
            <a:endParaRPr lang="en-CA"/>
          </a:p>
        </p:txBody>
      </p:sp>
      <p:sp>
        <p:nvSpPr>
          <p:cNvPr id="4" name="Footer Placeholder 3">
            <a:extLst>
              <a:ext uri="{FF2B5EF4-FFF2-40B4-BE49-F238E27FC236}">
                <a16:creationId xmlns:a16="http://schemas.microsoft.com/office/drawing/2014/main" id="{DDD14DFC-EEF3-3C07-966F-EFB229A4ABB7}"/>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E6D2C1EA-B161-53D9-397F-A527E0D26834}"/>
              </a:ext>
            </a:extLst>
          </p:cNvPr>
          <p:cNvSpPr>
            <a:spLocks noGrp="1"/>
          </p:cNvSpPr>
          <p:nvPr>
            <p:ph type="sldNum" sz="quarter" idx="12"/>
          </p:nvPr>
        </p:nvSpPr>
        <p:spPr/>
        <p:txBody>
          <a:bodyPr/>
          <a:lstStyle/>
          <a:p>
            <a:fld id="{404C84D8-D048-4BF1-84C3-94B19A6E8624}" type="slidenum">
              <a:rPr lang="en-CA" smtClean="0"/>
              <a:t>‹#›</a:t>
            </a:fld>
            <a:endParaRPr lang="en-CA"/>
          </a:p>
        </p:txBody>
      </p:sp>
    </p:spTree>
    <p:extLst>
      <p:ext uri="{BB962C8B-B14F-4D97-AF65-F5344CB8AC3E}">
        <p14:creationId xmlns:p14="http://schemas.microsoft.com/office/powerpoint/2010/main" val="3604600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F95A3C-AD2A-480E-5526-16264FB65FEE}"/>
              </a:ext>
            </a:extLst>
          </p:cNvPr>
          <p:cNvSpPr>
            <a:spLocks noGrp="1"/>
          </p:cNvSpPr>
          <p:nvPr>
            <p:ph type="dt" sz="half" idx="10"/>
          </p:nvPr>
        </p:nvSpPr>
        <p:spPr/>
        <p:txBody>
          <a:bodyPr/>
          <a:lstStyle/>
          <a:p>
            <a:fld id="{A4FA1B6B-85ED-4091-A6C8-E8C4F99EF887}" type="datetimeFigureOut">
              <a:rPr lang="en-CA" smtClean="0"/>
              <a:t>2023-04-24</a:t>
            </a:fld>
            <a:endParaRPr lang="en-CA"/>
          </a:p>
        </p:txBody>
      </p:sp>
      <p:sp>
        <p:nvSpPr>
          <p:cNvPr id="3" name="Footer Placeholder 2">
            <a:extLst>
              <a:ext uri="{FF2B5EF4-FFF2-40B4-BE49-F238E27FC236}">
                <a16:creationId xmlns:a16="http://schemas.microsoft.com/office/drawing/2014/main" id="{5BDB252D-DA3F-E9CD-AA32-E376F2CB5A77}"/>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DBC950CE-1088-9482-0CCC-7CA73FCD5E43}"/>
              </a:ext>
            </a:extLst>
          </p:cNvPr>
          <p:cNvSpPr>
            <a:spLocks noGrp="1"/>
          </p:cNvSpPr>
          <p:nvPr>
            <p:ph type="sldNum" sz="quarter" idx="12"/>
          </p:nvPr>
        </p:nvSpPr>
        <p:spPr/>
        <p:txBody>
          <a:bodyPr/>
          <a:lstStyle/>
          <a:p>
            <a:fld id="{404C84D8-D048-4BF1-84C3-94B19A6E8624}" type="slidenum">
              <a:rPr lang="en-CA" smtClean="0"/>
              <a:t>‹#›</a:t>
            </a:fld>
            <a:endParaRPr lang="en-CA"/>
          </a:p>
        </p:txBody>
      </p:sp>
    </p:spTree>
    <p:extLst>
      <p:ext uri="{BB962C8B-B14F-4D97-AF65-F5344CB8AC3E}">
        <p14:creationId xmlns:p14="http://schemas.microsoft.com/office/powerpoint/2010/main" val="2161563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5B1DA-B984-A6BD-CD0D-D0FFBA6D55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97FC2A5B-91B4-4BA4-25DA-B5D8A2EEDF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FCFDEC37-41AB-1DDD-EA30-4A95AC8166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8F00F7-FC36-A17C-BEB0-0737061010C0}"/>
              </a:ext>
            </a:extLst>
          </p:cNvPr>
          <p:cNvSpPr>
            <a:spLocks noGrp="1"/>
          </p:cNvSpPr>
          <p:nvPr>
            <p:ph type="dt" sz="half" idx="10"/>
          </p:nvPr>
        </p:nvSpPr>
        <p:spPr/>
        <p:txBody>
          <a:bodyPr/>
          <a:lstStyle/>
          <a:p>
            <a:fld id="{A4FA1B6B-85ED-4091-A6C8-E8C4F99EF887}" type="datetimeFigureOut">
              <a:rPr lang="en-CA" smtClean="0"/>
              <a:t>2023-04-24</a:t>
            </a:fld>
            <a:endParaRPr lang="en-CA"/>
          </a:p>
        </p:txBody>
      </p:sp>
      <p:sp>
        <p:nvSpPr>
          <p:cNvPr id="6" name="Footer Placeholder 5">
            <a:extLst>
              <a:ext uri="{FF2B5EF4-FFF2-40B4-BE49-F238E27FC236}">
                <a16:creationId xmlns:a16="http://schemas.microsoft.com/office/drawing/2014/main" id="{B289788A-4B06-B940-EDE7-205C69D0D7CD}"/>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20C3E40-B402-E311-48E4-F9E961308998}"/>
              </a:ext>
            </a:extLst>
          </p:cNvPr>
          <p:cNvSpPr>
            <a:spLocks noGrp="1"/>
          </p:cNvSpPr>
          <p:nvPr>
            <p:ph type="sldNum" sz="quarter" idx="12"/>
          </p:nvPr>
        </p:nvSpPr>
        <p:spPr/>
        <p:txBody>
          <a:bodyPr/>
          <a:lstStyle/>
          <a:p>
            <a:fld id="{404C84D8-D048-4BF1-84C3-94B19A6E8624}" type="slidenum">
              <a:rPr lang="en-CA" smtClean="0"/>
              <a:t>‹#›</a:t>
            </a:fld>
            <a:endParaRPr lang="en-CA"/>
          </a:p>
        </p:txBody>
      </p:sp>
    </p:spTree>
    <p:extLst>
      <p:ext uri="{BB962C8B-B14F-4D97-AF65-F5344CB8AC3E}">
        <p14:creationId xmlns:p14="http://schemas.microsoft.com/office/powerpoint/2010/main" val="995509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7AF86-87D6-216E-C524-168F5E363D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B899AD5C-D358-44EE-8B22-DEE1929F80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3675D755-3167-4E94-7AF7-4D232A9B2B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D7B4A6-457D-60E1-6275-DFC33E8C029B}"/>
              </a:ext>
            </a:extLst>
          </p:cNvPr>
          <p:cNvSpPr>
            <a:spLocks noGrp="1"/>
          </p:cNvSpPr>
          <p:nvPr>
            <p:ph type="dt" sz="half" idx="10"/>
          </p:nvPr>
        </p:nvSpPr>
        <p:spPr/>
        <p:txBody>
          <a:bodyPr/>
          <a:lstStyle/>
          <a:p>
            <a:fld id="{A4FA1B6B-85ED-4091-A6C8-E8C4F99EF887}" type="datetimeFigureOut">
              <a:rPr lang="en-CA" smtClean="0"/>
              <a:t>2023-04-24</a:t>
            </a:fld>
            <a:endParaRPr lang="en-CA"/>
          </a:p>
        </p:txBody>
      </p:sp>
      <p:sp>
        <p:nvSpPr>
          <p:cNvPr id="6" name="Footer Placeholder 5">
            <a:extLst>
              <a:ext uri="{FF2B5EF4-FFF2-40B4-BE49-F238E27FC236}">
                <a16:creationId xmlns:a16="http://schemas.microsoft.com/office/drawing/2014/main" id="{D7E54C52-78B2-5817-3E9F-A033D7E86C4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B1E1A9D8-BA6B-AF38-1A91-CB7805279AEA}"/>
              </a:ext>
            </a:extLst>
          </p:cNvPr>
          <p:cNvSpPr>
            <a:spLocks noGrp="1"/>
          </p:cNvSpPr>
          <p:nvPr>
            <p:ph type="sldNum" sz="quarter" idx="12"/>
          </p:nvPr>
        </p:nvSpPr>
        <p:spPr/>
        <p:txBody>
          <a:bodyPr/>
          <a:lstStyle/>
          <a:p>
            <a:fld id="{404C84D8-D048-4BF1-84C3-94B19A6E8624}" type="slidenum">
              <a:rPr lang="en-CA" smtClean="0"/>
              <a:t>‹#›</a:t>
            </a:fld>
            <a:endParaRPr lang="en-CA"/>
          </a:p>
        </p:txBody>
      </p:sp>
    </p:spTree>
    <p:extLst>
      <p:ext uri="{BB962C8B-B14F-4D97-AF65-F5344CB8AC3E}">
        <p14:creationId xmlns:p14="http://schemas.microsoft.com/office/powerpoint/2010/main" val="855557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889F2B-EA34-6E57-F851-B1464BB962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CC01F95F-AC2F-1886-EDDE-85A15BCA0F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445575E-4989-4F4F-3364-A8856AA78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FA1B6B-85ED-4091-A6C8-E8C4F99EF887}" type="datetimeFigureOut">
              <a:rPr lang="en-CA" smtClean="0"/>
              <a:t>2023-04-24</a:t>
            </a:fld>
            <a:endParaRPr lang="en-CA"/>
          </a:p>
        </p:txBody>
      </p:sp>
      <p:sp>
        <p:nvSpPr>
          <p:cNvPr id="5" name="Footer Placeholder 4">
            <a:extLst>
              <a:ext uri="{FF2B5EF4-FFF2-40B4-BE49-F238E27FC236}">
                <a16:creationId xmlns:a16="http://schemas.microsoft.com/office/drawing/2014/main" id="{8CAAD2F2-3EA2-0E0A-B578-57F0EB31C1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8C70A1ED-4685-BCB1-E51E-CD3F23198B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4C84D8-D048-4BF1-84C3-94B19A6E8624}" type="slidenum">
              <a:rPr lang="en-CA" smtClean="0"/>
              <a:t>‹#›</a:t>
            </a:fld>
            <a:endParaRPr lang="en-CA"/>
          </a:p>
        </p:txBody>
      </p:sp>
    </p:spTree>
    <p:extLst>
      <p:ext uri="{BB962C8B-B14F-4D97-AF65-F5344CB8AC3E}">
        <p14:creationId xmlns:p14="http://schemas.microsoft.com/office/powerpoint/2010/main" val="2227854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37AA75-63A1-C362-4664-F23F66DD12CE}"/>
              </a:ext>
            </a:extLst>
          </p:cNvPr>
          <p:cNvPicPr>
            <a:picLocks noChangeAspect="1"/>
          </p:cNvPicPr>
          <p:nvPr/>
        </p:nvPicPr>
        <p:blipFill rotWithShape="1">
          <a:blip r:embed="rId2">
            <a:extLst>
              <a:ext uri="{28A0092B-C50C-407E-A947-70E740481C1C}">
                <a14:useLocalDpi xmlns:a14="http://schemas.microsoft.com/office/drawing/2010/main" val="0"/>
              </a:ext>
            </a:extLst>
          </a:blip>
          <a:srcRect b="4276"/>
          <a:stretch/>
        </p:blipFill>
        <p:spPr>
          <a:xfrm>
            <a:off x="-1" y="-1"/>
            <a:ext cx="12192001" cy="6858001"/>
          </a:xfrm>
          <a:prstGeom prst="rect">
            <a:avLst/>
          </a:prstGeom>
        </p:spPr>
      </p:pic>
      <p:sp>
        <p:nvSpPr>
          <p:cNvPr id="12" name="TextBox 11">
            <a:extLst>
              <a:ext uri="{FF2B5EF4-FFF2-40B4-BE49-F238E27FC236}">
                <a16:creationId xmlns:a16="http://schemas.microsoft.com/office/drawing/2014/main" id="{38412F52-F598-CA0A-E2BE-B0DC52F3EE6C}"/>
              </a:ext>
            </a:extLst>
          </p:cNvPr>
          <p:cNvSpPr txBox="1"/>
          <p:nvPr/>
        </p:nvSpPr>
        <p:spPr>
          <a:xfrm>
            <a:off x="2495371" y="2810155"/>
            <a:ext cx="4679828" cy="1015663"/>
          </a:xfrm>
          <a:prstGeom prst="rect">
            <a:avLst/>
          </a:prstGeom>
          <a:noFill/>
        </p:spPr>
        <p:txBody>
          <a:bodyPr wrap="square" rtlCol="0">
            <a:spAutoFit/>
          </a:bodyPr>
          <a:lstStyle/>
          <a:p>
            <a:pPr algn="ctr"/>
            <a:r>
              <a:rPr lang="en-US" sz="3600" dirty="0">
                <a:solidFill>
                  <a:schemeClr val="bg1"/>
                </a:solidFill>
                <a:latin typeface="Aharoni" panose="02010803020104030203" pitchFamily="2" charset="-79"/>
                <a:cs typeface="Aharoni" panose="02010803020104030203" pitchFamily="2" charset="-79"/>
              </a:rPr>
              <a:t>ELECTRIC VEHICLES</a:t>
            </a:r>
          </a:p>
          <a:p>
            <a:pPr algn="ctr"/>
            <a:r>
              <a:rPr lang="en-US" sz="2400" dirty="0">
                <a:solidFill>
                  <a:schemeClr val="bg1"/>
                </a:solidFill>
                <a:latin typeface="Aharoni" panose="02010803020104030203" pitchFamily="2" charset="-79"/>
                <a:cs typeface="Aharoni" panose="02010803020104030203" pitchFamily="2" charset="-79"/>
              </a:rPr>
              <a:t>WHERE WILL </a:t>
            </a:r>
            <a:r>
              <a:rPr lang="en-US" sz="2400" i="1" dirty="0">
                <a:solidFill>
                  <a:schemeClr val="bg1"/>
                </a:solidFill>
                <a:latin typeface="Aharoni" panose="02010803020104030203" pitchFamily="2" charset="-79"/>
                <a:cs typeface="Aharoni" panose="02010803020104030203" pitchFamily="2" charset="-79"/>
              </a:rPr>
              <a:t>YOU</a:t>
            </a:r>
            <a:r>
              <a:rPr lang="en-US" sz="2400" dirty="0">
                <a:solidFill>
                  <a:schemeClr val="bg1"/>
                </a:solidFill>
                <a:latin typeface="Aharoni" panose="02010803020104030203" pitchFamily="2" charset="-79"/>
                <a:cs typeface="Aharoni" panose="02010803020104030203" pitchFamily="2" charset="-79"/>
              </a:rPr>
              <a:t> BEGIN</a:t>
            </a:r>
            <a:endParaRPr lang="en-CA" sz="2400" dirty="0">
              <a:solidFill>
                <a:schemeClr val="bg1"/>
              </a:solidFill>
              <a:latin typeface="Aharoni" panose="02010803020104030203" pitchFamily="2" charset="-79"/>
              <a:cs typeface="Aharoni" panose="02010803020104030203" pitchFamily="2" charset="-79"/>
            </a:endParaRPr>
          </a:p>
        </p:txBody>
      </p:sp>
      <p:sp>
        <p:nvSpPr>
          <p:cNvPr id="13" name="TextBox 12">
            <a:extLst>
              <a:ext uri="{FF2B5EF4-FFF2-40B4-BE49-F238E27FC236}">
                <a16:creationId xmlns:a16="http://schemas.microsoft.com/office/drawing/2014/main" id="{7277F0D1-FC8C-AAAA-7C55-D34FFF1807D2}"/>
              </a:ext>
            </a:extLst>
          </p:cNvPr>
          <p:cNvSpPr txBox="1"/>
          <p:nvPr/>
        </p:nvSpPr>
        <p:spPr>
          <a:xfrm>
            <a:off x="1586752" y="5916706"/>
            <a:ext cx="9018494" cy="584775"/>
          </a:xfrm>
          <a:prstGeom prst="rect">
            <a:avLst/>
          </a:prstGeom>
          <a:noFill/>
        </p:spPr>
        <p:txBody>
          <a:bodyPr wrap="square" rtlCol="0">
            <a:spAutoFit/>
          </a:bodyPr>
          <a:lstStyle/>
          <a:p>
            <a:pPr algn="ctr"/>
            <a:r>
              <a:rPr lang="en-US" sz="1600" dirty="0">
                <a:solidFill>
                  <a:schemeClr val="bg1"/>
                </a:solidFill>
                <a:latin typeface="Aharoni" panose="02010803020104030203" pitchFamily="2" charset="-79"/>
                <a:cs typeface="Aharoni" panose="02010803020104030203" pitchFamily="2" charset="-79"/>
              </a:rPr>
              <a:t>A Study on the Viability  of Consumer Interest in Electric Vehicles, the Options Available for interested Parties, and its impact on the United States’ yearly energy consumption demands</a:t>
            </a:r>
            <a:endParaRPr lang="en-CA" sz="1600" dirty="0">
              <a:solidFill>
                <a:schemeClr val="bg1"/>
              </a:solidFill>
              <a:latin typeface="Aharoni" panose="02010803020104030203" pitchFamily="2" charset="-79"/>
              <a:cs typeface="Aharoni" panose="02010803020104030203" pitchFamily="2" charset="-79"/>
            </a:endParaRPr>
          </a:p>
        </p:txBody>
      </p:sp>
      <p:sp>
        <p:nvSpPr>
          <p:cNvPr id="14" name="TextBox 13">
            <a:extLst>
              <a:ext uri="{FF2B5EF4-FFF2-40B4-BE49-F238E27FC236}">
                <a16:creationId xmlns:a16="http://schemas.microsoft.com/office/drawing/2014/main" id="{801EC2F8-EF94-B29C-65F9-6E85BFA4377F}"/>
              </a:ext>
            </a:extLst>
          </p:cNvPr>
          <p:cNvSpPr txBox="1"/>
          <p:nvPr/>
        </p:nvSpPr>
        <p:spPr>
          <a:xfrm>
            <a:off x="9421906" y="3821574"/>
            <a:ext cx="1577788" cy="1815882"/>
          </a:xfrm>
          <a:prstGeom prst="rect">
            <a:avLst/>
          </a:prstGeom>
          <a:noFill/>
        </p:spPr>
        <p:txBody>
          <a:bodyPr wrap="square" rtlCol="0">
            <a:spAutoFit/>
          </a:bodyPr>
          <a:lstStyle/>
          <a:p>
            <a:pPr algn="ctr"/>
            <a:r>
              <a:rPr lang="en-US" sz="1600" i="1" dirty="0">
                <a:solidFill>
                  <a:schemeClr val="bg1"/>
                </a:solidFill>
                <a:latin typeface="Aharoni" panose="02010803020104030203" pitchFamily="2" charset="-79"/>
                <a:cs typeface="Aharoni" panose="02010803020104030203" pitchFamily="2" charset="-79"/>
              </a:rPr>
              <a:t>Presented by:</a:t>
            </a:r>
          </a:p>
          <a:p>
            <a:pPr algn="ctr"/>
            <a:r>
              <a:rPr lang="en-US" sz="1600" i="1" dirty="0">
                <a:solidFill>
                  <a:schemeClr val="bg1"/>
                </a:solidFill>
                <a:latin typeface="Aharoni" panose="02010803020104030203" pitchFamily="2" charset="-79"/>
                <a:cs typeface="Aharoni" panose="02010803020104030203" pitchFamily="2" charset="-79"/>
              </a:rPr>
              <a:t>Jason </a:t>
            </a:r>
            <a:r>
              <a:rPr lang="en-US" sz="1600" i="1" dirty="0" err="1">
                <a:solidFill>
                  <a:schemeClr val="bg1"/>
                </a:solidFill>
                <a:latin typeface="Aharoni" panose="02010803020104030203" pitchFamily="2" charset="-79"/>
                <a:cs typeface="Aharoni" panose="02010803020104030203" pitchFamily="2" charset="-79"/>
              </a:rPr>
              <a:t>Demone</a:t>
            </a:r>
            <a:endParaRPr lang="en-US" sz="1600" i="1" dirty="0">
              <a:solidFill>
                <a:schemeClr val="bg1"/>
              </a:solidFill>
              <a:latin typeface="Aharoni" panose="02010803020104030203" pitchFamily="2" charset="-79"/>
              <a:cs typeface="Aharoni" panose="02010803020104030203" pitchFamily="2" charset="-79"/>
            </a:endParaRPr>
          </a:p>
          <a:p>
            <a:pPr algn="ctr"/>
            <a:r>
              <a:rPr lang="en-US" sz="1600" i="1" dirty="0">
                <a:solidFill>
                  <a:schemeClr val="bg1"/>
                </a:solidFill>
                <a:latin typeface="Aharoni" panose="02010803020104030203" pitchFamily="2" charset="-79"/>
                <a:cs typeface="Aharoni" panose="02010803020104030203" pitchFamily="2" charset="-79"/>
              </a:rPr>
              <a:t>Anna </a:t>
            </a:r>
            <a:r>
              <a:rPr lang="en-US" sz="1600" i="1" dirty="0" err="1">
                <a:solidFill>
                  <a:schemeClr val="bg1"/>
                </a:solidFill>
                <a:latin typeface="Aharoni" panose="02010803020104030203" pitchFamily="2" charset="-79"/>
                <a:cs typeface="Aharoni" panose="02010803020104030203" pitchFamily="2" charset="-79"/>
              </a:rPr>
              <a:t>Puzinovici</a:t>
            </a:r>
            <a:endParaRPr lang="en-US" sz="1600" i="1" dirty="0">
              <a:solidFill>
                <a:schemeClr val="bg1"/>
              </a:solidFill>
              <a:latin typeface="Aharoni" panose="02010803020104030203" pitchFamily="2" charset="-79"/>
              <a:cs typeface="Aharoni" panose="02010803020104030203" pitchFamily="2" charset="-79"/>
            </a:endParaRPr>
          </a:p>
          <a:p>
            <a:pPr algn="ctr"/>
            <a:r>
              <a:rPr lang="en-US" sz="1600" i="1" dirty="0">
                <a:solidFill>
                  <a:schemeClr val="bg1"/>
                </a:solidFill>
                <a:latin typeface="Aharoni" panose="02010803020104030203" pitchFamily="2" charset="-79"/>
                <a:cs typeface="Aharoni" panose="02010803020104030203" pitchFamily="2" charset="-79"/>
              </a:rPr>
              <a:t>Hardik Gehlot</a:t>
            </a:r>
          </a:p>
          <a:p>
            <a:pPr algn="ctr"/>
            <a:r>
              <a:rPr lang="en-US" sz="1600" i="1" dirty="0">
                <a:solidFill>
                  <a:schemeClr val="bg1"/>
                </a:solidFill>
                <a:latin typeface="Aharoni" panose="02010803020104030203" pitchFamily="2" charset="-79"/>
                <a:cs typeface="Aharoni" panose="02010803020104030203" pitchFamily="2" charset="-79"/>
              </a:rPr>
              <a:t>Arsam Ijaz</a:t>
            </a:r>
            <a:endParaRPr lang="en-CA" sz="1600" i="1" dirty="0">
              <a:solidFill>
                <a:schemeClr val="bg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024370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37AA75-63A1-C362-4664-F23F66DD12CE}"/>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b="4276"/>
          <a:stretch/>
        </p:blipFill>
        <p:spPr>
          <a:xfrm>
            <a:off x="-1" y="-1"/>
            <a:ext cx="12192001" cy="6858001"/>
          </a:xfrm>
          <a:prstGeom prst="rect">
            <a:avLst/>
          </a:prstGeom>
          <a:noFill/>
          <a:effectLst>
            <a:outerShdw blurRad="50800" dist="50800" dir="5400000" algn="ctr" rotWithShape="0">
              <a:srgbClr val="000000"/>
            </a:outerShdw>
          </a:effectLst>
        </p:spPr>
      </p:pic>
      <p:pic>
        <p:nvPicPr>
          <p:cNvPr id="4" name="Picture 3">
            <a:extLst>
              <a:ext uri="{FF2B5EF4-FFF2-40B4-BE49-F238E27FC236}">
                <a16:creationId xmlns:a16="http://schemas.microsoft.com/office/drawing/2014/main" id="{7D6FFCDB-54A2-D3EB-7A57-C8EFE552EBCE}"/>
              </a:ext>
            </a:extLst>
          </p:cNvPr>
          <p:cNvPicPr>
            <a:picLocks noChangeAspect="1"/>
          </p:cNvPicPr>
          <p:nvPr/>
        </p:nvPicPr>
        <p:blipFill>
          <a:blip r:embed="rId3"/>
          <a:stretch>
            <a:fillRect/>
          </a:stretch>
        </p:blipFill>
        <p:spPr>
          <a:xfrm>
            <a:off x="367307" y="1282358"/>
            <a:ext cx="6713001" cy="4241791"/>
          </a:xfrm>
          <a:prstGeom prst="rect">
            <a:avLst/>
          </a:prstGeom>
        </p:spPr>
      </p:pic>
      <p:sp>
        <p:nvSpPr>
          <p:cNvPr id="6" name="Rectangle 5">
            <a:extLst>
              <a:ext uri="{FF2B5EF4-FFF2-40B4-BE49-F238E27FC236}">
                <a16:creationId xmlns:a16="http://schemas.microsoft.com/office/drawing/2014/main" id="{1F95EE6D-89BB-FF38-DCAD-361B24F0702A}"/>
              </a:ext>
            </a:extLst>
          </p:cNvPr>
          <p:cNvSpPr/>
          <p:nvPr/>
        </p:nvSpPr>
        <p:spPr>
          <a:xfrm>
            <a:off x="367307" y="1282358"/>
            <a:ext cx="6713001" cy="424179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xtBox 6">
            <a:extLst>
              <a:ext uri="{FF2B5EF4-FFF2-40B4-BE49-F238E27FC236}">
                <a16:creationId xmlns:a16="http://schemas.microsoft.com/office/drawing/2014/main" id="{341C62EF-FBCD-A19E-5439-0F1179E78D63}"/>
              </a:ext>
            </a:extLst>
          </p:cNvPr>
          <p:cNvSpPr txBox="1"/>
          <p:nvPr/>
        </p:nvSpPr>
        <p:spPr>
          <a:xfrm>
            <a:off x="7331978" y="1770077"/>
            <a:ext cx="4186106" cy="3139321"/>
          </a:xfrm>
          <a:prstGeom prst="rect">
            <a:avLst/>
          </a:prstGeom>
          <a:noFill/>
        </p:spPr>
        <p:txBody>
          <a:bodyPr wrap="square" rtlCol="0">
            <a:spAutoFit/>
          </a:bodyPr>
          <a:lstStyle/>
          <a:p>
            <a:r>
              <a:rPr lang="en-US" dirty="0">
                <a:solidFill>
                  <a:schemeClr val="bg1"/>
                </a:solidFill>
              </a:rPr>
              <a:t>State funding for electric car chargers is linked to demand, however it’s also linked to the State’s likelihood of considering EV a preferred alternative to gas consumption of automobiles.</a:t>
            </a:r>
          </a:p>
          <a:p>
            <a:endParaRPr lang="en-US" dirty="0">
              <a:solidFill>
                <a:schemeClr val="bg1"/>
              </a:solidFill>
            </a:endParaRPr>
          </a:p>
          <a:p>
            <a:r>
              <a:rPr lang="en-US" dirty="0">
                <a:solidFill>
                  <a:schemeClr val="bg1"/>
                </a:solidFill>
              </a:rPr>
              <a:t>The graph displays the frequency of electric charging stations available per state and the state’s affiliation with either the republican party (shown in red), or the Democratic party (shown in blue).</a:t>
            </a:r>
            <a:endParaRPr lang="en-CA" dirty="0">
              <a:solidFill>
                <a:schemeClr val="bg1"/>
              </a:solidFill>
            </a:endParaRPr>
          </a:p>
        </p:txBody>
      </p:sp>
      <p:sp>
        <p:nvSpPr>
          <p:cNvPr id="9" name="TextBox 8">
            <a:extLst>
              <a:ext uri="{FF2B5EF4-FFF2-40B4-BE49-F238E27FC236}">
                <a16:creationId xmlns:a16="http://schemas.microsoft.com/office/drawing/2014/main" id="{AC00701A-8059-7675-9A96-7D62EA70FAA8}"/>
              </a:ext>
            </a:extLst>
          </p:cNvPr>
          <p:cNvSpPr txBox="1"/>
          <p:nvPr/>
        </p:nvSpPr>
        <p:spPr>
          <a:xfrm>
            <a:off x="367306" y="356424"/>
            <a:ext cx="5538543" cy="646331"/>
          </a:xfrm>
          <a:prstGeom prst="rect">
            <a:avLst/>
          </a:prstGeom>
          <a:noFill/>
        </p:spPr>
        <p:txBody>
          <a:bodyPr wrap="square">
            <a:spAutoFit/>
          </a:bodyPr>
          <a:lstStyle/>
          <a:p>
            <a:r>
              <a:rPr lang="en-US" dirty="0">
                <a:solidFill>
                  <a:schemeClr val="bg1"/>
                </a:solidFill>
                <a:latin typeface="Aharoni" panose="02010803020104030203" pitchFamily="2" charset="-79"/>
                <a:cs typeface="Aharoni" panose="02010803020104030203" pitchFamily="2" charset="-79"/>
              </a:rPr>
              <a:t>Charging Station Quantity Comparison Based on State Majority Political Affiliation</a:t>
            </a:r>
            <a:endParaRPr lang="en-CA" sz="1800" dirty="0">
              <a:solidFill>
                <a:schemeClr val="bg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4193746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37AA75-63A1-C362-4664-F23F66DD12CE}"/>
              </a:ext>
            </a:extLst>
          </p:cNvPr>
          <p:cNvPicPr>
            <a:picLocks noChangeAspect="1"/>
          </p:cNvPicPr>
          <p:nvPr/>
        </p:nvPicPr>
        <p:blipFill rotWithShape="1">
          <a:blip r:embed="rId2">
            <a:extLst>
              <a:ext uri="{28A0092B-C50C-407E-A947-70E740481C1C}">
                <a14:useLocalDpi xmlns:a14="http://schemas.microsoft.com/office/drawing/2010/main" val="0"/>
              </a:ext>
            </a:extLst>
          </a:blip>
          <a:srcRect r="2" b="5181"/>
          <a:stretch/>
        </p:blipFill>
        <p:spPr>
          <a:xfrm>
            <a:off x="20" y="2"/>
            <a:ext cx="7534620" cy="4197368"/>
          </a:xfrm>
          <a:custGeom>
            <a:avLst/>
            <a:gdLst/>
            <a:ahLst/>
            <a:cxnLst/>
            <a:rect l="l" t="t" r="r" b="b"/>
            <a:pathLst>
              <a:path w="7534640" h="4197368">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509063" y="4095753"/>
                  <a:pt x="4453918" y="4128339"/>
                  <a:pt x="4430941" y="4172622"/>
                </a:cubicBezTo>
                <a:lnTo>
                  <a:pt x="4423415" y="4197368"/>
                </a:lnTo>
                <a:lnTo>
                  <a:pt x="0" y="4197368"/>
                </a:lnTo>
                <a:close/>
              </a:path>
            </a:pathLst>
          </a:custGeom>
          <a:noFill/>
        </p:spPr>
      </p:pic>
      <p:pic>
        <p:nvPicPr>
          <p:cNvPr id="1026" name="Picture 2" descr="Land vehicle, Vehicle, Car, City car, Chevrolet spark, Motor vehicle, Hatchback, Chevrolet, Automotive design, Compact car, ">
            <a:extLst>
              <a:ext uri="{FF2B5EF4-FFF2-40B4-BE49-F238E27FC236}">
                <a16:creationId xmlns:a16="http://schemas.microsoft.com/office/drawing/2014/main" id="{4C3D3869-A12C-16F3-3907-F69CEFF0C1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01" r="5595" b="1"/>
          <a:stretch/>
        </p:blipFill>
        <p:spPr bwMode="auto">
          <a:xfrm>
            <a:off x="7653536" y="1"/>
            <a:ext cx="4538463" cy="3877247"/>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9FAEA65-4FDD-56E7-E8DF-3AB8FF16FE95}"/>
              </a:ext>
            </a:extLst>
          </p:cNvPr>
          <p:cNvPicPr>
            <a:picLocks noChangeAspect="1"/>
          </p:cNvPicPr>
          <p:nvPr/>
        </p:nvPicPr>
        <p:blipFill rotWithShape="1">
          <a:blip r:embed="rId4"/>
          <a:srcRect l="9308" r="15376"/>
          <a:stretch/>
        </p:blipFill>
        <p:spPr>
          <a:xfrm>
            <a:off x="1" y="4316255"/>
            <a:ext cx="6836850" cy="2541737"/>
          </a:xfrm>
          <a:custGeom>
            <a:avLst/>
            <a:gdLst/>
            <a:ahLst/>
            <a:cxnLst/>
            <a:rect l="l" t="t" r="r" b="b"/>
            <a:pathLst>
              <a:path w="6836850" h="2541737">
                <a:moveTo>
                  <a:pt x="0" y="0"/>
                </a:moveTo>
                <a:lnTo>
                  <a:pt x="4460098" y="0"/>
                </a:lnTo>
                <a:lnTo>
                  <a:pt x="4483996" y="31836"/>
                </a:lnTo>
                <a:cubicBezTo>
                  <a:pt x="4644419" y="28495"/>
                  <a:pt x="4627708" y="282495"/>
                  <a:pt x="4788129" y="245732"/>
                </a:cubicBezTo>
                <a:cubicBezTo>
                  <a:pt x="4754709" y="362707"/>
                  <a:pt x="4641076" y="302548"/>
                  <a:pt x="4600971" y="389443"/>
                </a:cubicBezTo>
                <a:cubicBezTo>
                  <a:pt x="4684524" y="462970"/>
                  <a:pt x="4844945" y="409497"/>
                  <a:pt x="4871683" y="563233"/>
                </a:cubicBezTo>
                <a:cubicBezTo>
                  <a:pt x="4838262" y="723655"/>
                  <a:pt x="4945210" y="703602"/>
                  <a:pt x="5032105" y="713629"/>
                </a:cubicBezTo>
                <a:cubicBezTo>
                  <a:pt x="5239317" y="733683"/>
                  <a:pt x="5439843" y="747050"/>
                  <a:pt x="5643713" y="780472"/>
                </a:cubicBezTo>
                <a:cubicBezTo>
                  <a:pt x="5693844" y="790498"/>
                  <a:pt x="5810819" y="767103"/>
                  <a:pt x="5800794" y="870709"/>
                </a:cubicBezTo>
                <a:cubicBezTo>
                  <a:pt x="5790767" y="954261"/>
                  <a:pt x="5700529" y="924184"/>
                  <a:pt x="5643713" y="927525"/>
                </a:cubicBezTo>
                <a:cubicBezTo>
                  <a:pt x="5329553" y="967632"/>
                  <a:pt x="5012052" y="904131"/>
                  <a:pt x="4701235" y="907472"/>
                </a:cubicBezTo>
                <a:cubicBezTo>
                  <a:pt x="4664472" y="907472"/>
                  <a:pt x="4657787" y="1017762"/>
                  <a:pt x="4577576" y="980999"/>
                </a:cubicBezTo>
                <a:cubicBezTo>
                  <a:pt x="4788129" y="1081263"/>
                  <a:pt x="5767372" y="1108001"/>
                  <a:pt x="6094900" y="1161474"/>
                </a:cubicBezTo>
                <a:cubicBezTo>
                  <a:pt x="5754004" y="1542477"/>
                  <a:pt x="5429817" y="1311870"/>
                  <a:pt x="5159105" y="1525765"/>
                </a:cubicBezTo>
                <a:cubicBezTo>
                  <a:pt x="5159105" y="1525765"/>
                  <a:pt x="5212580" y="1525765"/>
                  <a:pt x="5443187" y="1595950"/>
                </a:cubicBezTo>
                <a:cubicBezTo>
                  <a:pt x="5627002" y="1652765"/>
                  <a:pt x="5536765" y="1732976"/>
                  <a:pt x="6001321" y="1886715"/>
                </a:cubicBezTo>
                <a:cubicBezTo>
                  <a:pt x="5824188" y="1936846"/>
                  <a:pt x="5593581" y="1839925"/>
                  <a:pt x="5506685" y="2100610"/>
                </a:cubicBezTo>
                <a:cubicBezTo>
                  <a:pt x="5643713" y="2147401"/>
                  <a:pt x="5807477" y="2103953"/>
                  <a:pt x="5904398" y="2227611"/>
                </a:cubicBezTo>
                <a:cubicBezTo>
                  <a:pt x="5934478" y="2264375"/>
                  <a:pt x="5964557" y="2287770"/>
                  <a:pt x="6001321" y="2307821"/>
                </a:cubicBezTo>
                <a:cubicBezTo>
                  <a:pt x="5984612" y="2314507"/>
                  <a:pt x="5964557" y="2321190"/>
                  <a:pt x="5951188" y="2327874"/>
                </a:cubicBezTo>
                <a:cubicBezTo>
                  <a:pt x="5977925" y="2351271"/>
                  <a:pt x="6663060" y="2478270"/>
                  <a:pt x="6836850" y="2481613"/>
                </a:cubicBezTo>
                <a:cubicBezTo>
                  <a:pt x="6761652" y="2506679"/>
                  <a:pt x="6636845" y="2527828"/>
                  <a:pt x="6553814" y="2540165"/>
                </a:cubicBezTo>
                <a:lnTo>
                  <a:pt x="6542822" y="2541737"/>
                </a:lnTo>
                <a:lnTo>
                  <a:pt x="0" y="2541737"/>
                </a:lnTo>
                <a:close/>
              </a:path>
            </a:pathLst>
          </a:custGeom>
        </p:spPr>
      </p:pic>
      <p:sp>
        <p:nvSpPr>
          <p:cNvPr id="4" name="TextBox 3">
            <a:extLst>
              <a:ext uri="{FF2B5EF4-FFF2-40B4-BE49-F238E27FC236}">
                <a16:creationId xmlns:a16="http://schemas.microsoft.com/office/drawing/2014/main" id="{8AC35D78-D506-C3D2-277F-4D1A23A78938}"/>
              </a:ext>
            </a:extLst>
          </p:cNvPr>
          <p:cNvSpPr txBox="1"/>
          <p:nvPr/>
        </p:nvSpPr>
        <p:spPr>
          <a:xfrm>
            <a:off x="4798687" y="3800758"/>
            <a:ext cx="5062474" cy="1426737"/>
          </a:xfrm>
          <a:prstGeom prst="rect">
            <a:avLst/>
          </a:prstGeom>
        </p:spPr>
        <p:txBody>
          <a:bodyPr vert="horz" lIns="91440" tIns="45720" rIns="91440" bIns="45720" rtlCol="0" anchor="b">
            <a:normAutofit fontScale="92500"/>
          </a:bodyPr>
          <a:lstStyle/>
          <a:p>
            <a:pPr>
              <a:lnSpc>
                <a:spcPct val="90000"/>
              </a:lnSpc>
              <a:spcBef>
                <a:spcPct val="0"/>
              </a:spcBef>
              <a:spcAft>
                <a:spcPts val="600"/>
              </a:spcAft>
            </a:pPr>
            <a:r>
              <a:rPr lang="en-US" sz="4400" dirty="0">
                <a:latin typeface="+mj-lt"/>
                <a:ea typeface="+mj-ea"/>
                <a:cs typeface="+mj-cs"/>
              </a:rPr>
              <a:t>EV Sales Comparison Across Multiple Brands</a:t>
            </a:r>
            <a:endParaRPr lang="en-US" sz="4400" kern="1200" dirty="0">
              <a:solidFill>
                <a:schemeClr val="tx1"/>
              </a:solidFill>
              <a:latin typeface="+mj-lt"/>
              <a:ea typeface="+mj-ea"/>
              <a:cs typeface="+mj-cs"/>
            </a:endParaRPr>
          </a:p>
        </p:txBody>
      </p:sp>
      <p:sp>
        <p:nvSpPr>
          <p:cNvPr id="7" name="TextBox 6">
            <a:extLst>
              <a:ext uri="{FF2B5EF4-FFF2-40B4-BE49-F238E27FC236}">
                <a16:creationId xmlns:a16="http://schemas.microsoft.com/office/drawing/2014/main" id="{7B0E0392-522E-39A3-6327-C99AC71DF8F2}"/>
              </a:ext>
            </a:extLst>
          </p:cNvPr>
          <p:cNvSpPr txBox="1"/>
          <p:nvPr/>
        </p:nvSpPr>
        <p:spPr>
          <a:xfrm>
            <a:off x="285226" y="1493134"/>
            <a:ext cx="6925802" cy="3020993"/>
          </a:xfrm>
          <a:prstGeom prst="rect">
            <a:avLst/>
          </a:prstGeom>
          <a:noFill/>
        </p:spPr>
        <p:txBody>
          <a:bodyPr wrap="square" rtlCol="0">
            <a:spAutoFit/>
          </a:bodyPr>
          <a:lstStyle/>
          <a:p>
            <a:endParaRPr lang="en-US" dirty="0"/>
          </a:p>
        </p:txBody>
      </p:sp>
      <p:sp>
        <p:nvSpPr>
          <p:cNvPr id="9" name="TextBox 8">
            <a:extLst>
              <a:ext uri="{FF2B5EF4-FFF2-40B4-BE49-F238E27FC236}">
                <a16:creationId xmlns:a16="http://schemas.microsoft.com/office/drawing/2014/main" id="{F2FECB92-3D81-7117-E616-E878D2B27C72}"/>
              </a:ext>
            </a:extLst>
          </p:cNvPr>
          <p:cNvSpPr txBox="1"/>
          <p:nvPr/>
        </p:nvSpPr>
        <p:spPr>
          <a:xfrm>
            <a:off x="6316394" y="5227495"/>
            <a:ext cx="5528603" cy="1200329"/>
          </a:xfrm>
          <a:prstGeom prst="rect">
            <a:avLst/>
          </a:prstGeom>
          <a:noFill/>
        </p:spPr>
        <p:txBody>
          <a:bodyPr wrap="square" rtlCol="0">
            <a:spAutoFit/>
          </a:bodyPr>
          <a:lstStyle/>
          <a:p>
            <a:r>
              <a:rPr lang="en-US" dirty="0"/>
              <a:t>- The best sold EV models are the Chevrolet Spark EV and Tesla Model S</a:t>
            </a:r>
          </a:p>
          <a:p>
            <a:r>
              <a:rPr lang="en-US" dirty="0"/>
              <a:t>- Other models of Mercedes, Porsche and Kia have relatively low sales </a:t>
            </a:r>
          </a:p>
        </p:txBody>
      </p:sp>
    </p:spTree>
    <p:extLst>
      <p:ext uri="{BB962C8B-B14F-4D97-AF65-F5344CB8AC3E}">
        <p14:creationId xmlns:p14="http://schemas.microsoft.com/office/powerpoint/2010/main" val="2030127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243744-819F-12F8-8AEA-5A590961FC5D}"/>
              </a:ext>
            </a:extLst>
          </p:cNvPr>
          <p:cNvSpPr txBox="1"/>
          <p:nvPr/>
        </p:nvSpPr>
        <p:spPr>
          <a:xfrm>
            <a:off x="4354513" y="841375"/>
            <a:ext cx="3505200" cy="311469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200" kern="1200" dirty="0">
                <a:latin typeface="+mj-lt"/>
                <a:ea typeface="+mj-ea"/>
                <a:cs typeface="+mj-cs"/>
              </a:rPr>
              <a:t>Best and Worst Available EV Models </a:t>
            </a:r>
          </a:p>
        </p:txBody>
      </p:sp>
      <p:pic>
        <p:nvPicPr>
          <p:cNvPr id="2" name="Picture 1" descr="A blue car parked on a street&#10;&#10;Description automatically generated with low confidence">
            <a:extLst>
              <a:ext uri="{FF2B5EF4-FFF2-40B4-BE49-F238E27FC236}">
                <a16:creationId xmlns:a16="http://schemas.microsoft.com/office/drawing/2014/main" id="{D5CEEDE6-876B-632C-3EBA-3DFCD3696A14}"/>
              </a:ext>
            </a:extLst>
          </p:cNvPr>
          <p:cNvPicPr>
            <a:picLocks noChangeAspect="1"/>
          </p:cNvPicPr>
          <p:nvPr/>
        </p:nvPicPr>
        <p:blipFill rotWithShape="1">
          <a:blip r:embed="rId2"/>
          <a:srcRect l="19346" r="25298" b="2"/>
          <a:stretch/>
        </p:blipFill>
        <p:spPr>
          <a:xfrm>
            <a:off x="20" y="10"/>
            <a:ext cx="3690882" cy="3333740"/>
          </a:xfrm>
          <a:custGeom>
            <a:avLst/>
            <a:gdLst/>
            <a:ahLst/>
            <a:cxnLst/>
            <a:rect l="l" t="t" r="r" b="b"/>
            <a:pathLst>
              <a:path w="3690902" h="3333750">
                <a:moveTo>
                  <a:pt x="0" y="0"/>
                </a:moveTo>
                <a:lnTo>
                  <a:pt x="2996382" y="0"/>
                </a:lnTo>
                <a:lnTo>
                  <a:pt x="3563333" y="1750276"/>
                </a:lnTo>
                <a:lnTo>
                  <a:pt x="3690902" y="3333750"/>
                </a:lnTo>
                <a:lnTo>
                  <a:pt x="0" y="3333750"/>
                </a:lnTo>
                <a:close/>
              </a:path>
            </a:pathLst>
          </a:custGeom>
        </p:spPr>
      </p:pic>
      <p:pic>
        <p:nvPicPr>
          <p:cNvPr id="5" name="Picture 4">
            <a:extLst>
              <a:ext uri="{FF2B5EF4-FFF2-40B4-BE49-F238E27FC236}">
                <a16:creationId xmlns:a16="http://schemas.microsoft.com/office/drawing/2014/main" id="{7237AA75-63A1-C362-4664-F23F66DD12CE}"/>
              </a:ext>
            </a:extLst>
          </p:cNvPr>
          <p:cNvPicPr>
            <a:picLocks noChangeAspect="1"/>
          </p:cNvPicPr>
          <p:nvPr/>
        </p:nvPicPr>
        <p:blipFill rotWithShape="1">
          <a:blip r:embed="rId3">
            <a:extLst>
              <a:ext uri="{28A0092B-C50C-407E-A947-70E740481C1C}">
                <a14:useLocalDpi xmlns:a14="http://schemas.microsoft.com/office/drawing/2010/main" val="0"/>
              </a:ext>
            </a:extLst>
          </a:blip>
          <a:srcRect l="8212" r="22880" b="-1"/>
          <a:stretch/>
        </p:blipFill>
        <p:spPr>
          <a:xfrm>
            <a:off x="8281916" y="1"/>
            <a:ext cx="3910084" cy="3333747"/>
          </a:xfrm>
          <a:custGeom>
            <a:avLst/>
            <a:gdLst/>
            <a:ahLst/>
            <a:cxnLst/>
            <a:rect l="l" t="t" r="r" b="b"/>
            <a:pathLst>
              <a:path w="3910084" h="3333747">
                <a:moveTo>
                  <a:pt x="118775" y="0"/>
                </a:moveTo>
                <a:lnTo>
                  <a:pt x="3910084" y="0"/>
                </a:lnTo>
                <a:lnTo>
                  <a:pt x="3910084" y="3333747"/>
                </a:lnTo>
                <a:lnTo>
                  <a:pt x="203835" y="3333747"/>
                </a:lnTo>
                <a:lnTo>
                  <a:pt x="0" y="803615"/>
                </a:lnTo>
                <a:close/>
              </a:path>
            </a:pathLst>
          </a:custGeom>
          <a:noFill/>
        </p:spPr>
      </p:pic>
      <p:pic>
        <p:nvPicPr>
          <p:cNvPr id="2052" name="Picture 4" descr="Tesla Roadster Price, release window, 0-60, range potential and more |  Tom's Guide">
            <a:extLst>
              <a:ext uri="{FF2B5EF4-FFF2-40B4-BE49-F238E27FC236}">
                <a16:creationId xmlns:a16="http://schemas.microsoft.com/office/drawing/2014/main" id="{C5DA5D7A-870F-D9BD-1881-1139BBF9B7A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629" r="13398" b="2"/>
          <a:stretch/>
        </p:blipFill>
        <p:spPr bwMode="auto">
          <a:xfrm>
            <a:off x="20" y="3524255"/>
            <a:ext cx="3910064" cy="3333745"/>
          </a:xfrm>
          <a:custGeom>
            <a:avLst/>
            <a:gdLst/>
            <a:ahLst/>
            <a:cxnLst/>
            <a:rect l="l" t="t" r="r" b="b"/>
            <a:pathLst>
              <a:path w="3910084" h="3333745">
                <a:moveTo>
                  <a:pt x="0" y="0"/>
                </a:moveTo>
                <a:lnTo>
                  <a:pt x="3706250" y="0"/>
                </a:lnTo>
                <a:lnTo>
                  <a:pt x="3910084" y="2530130"/>
                </a:lnTo>
                <a:lnTo>
                  <a:pt x="3791309" y="3333745"/>
                </a:lnTo>
                <a:lnTo>
                  <a:pt x="0" y="3333745"/>
                </a:lnTo>
                <a:close/>
              </a:path>
            </a:pathLst>
          </a:custGeom>
          <a:noFill/>
          <a:extLst>
            <a:ext uri="{909E8E84-426E-40DD-AFC4-6F175D3DCCD1}">
              <a14:hiddenFill xmlns:a14="http://schemas.microsoft.com/office/drawing/2010/main">
                <a:solidFill>
                  <a:srgbClr val="FFFFFF"/>
                </a:solidFill>
              </a14:hiddenFill>
            </a:ext>
          </a:extLst>
        </p:spPr>
      </p:pic>
      <p:pic>
        <p:nvPicPr>
          <p:cNvPr id="2054" name="Picture 6" descr="&lt;p&gt;The new model is launched in India in a single tone, yellow configuration.&lt;/p&gt;">
            <a:extLst>
              <a:ext uri="{FF2B5EF4-FFF2-40B4-BE49-F238E27FC236}">
                <a16:creationId xmlns:a16="http://schemas.microsoft.com/office/drawing/2014/main" id="{9A93CABD-E0A2-89B3-0F9D-54E31462A8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659" r="11646" b="-2"/>
          <a:stretch/>
        </p:blipFill>
        <p:spPr bwMode="auto">
          <a:xfrm>
            <a:off x="8504168" y="3562350"/>
            <a:ext cx="3687832" cy="3295650"/>
          </a:xfrm>
          <a:custGeom>
            <a:avLst/>
            <a:gdLst/>
            <a:ahLst/>
            <a:cxnLst/>
            <a:rect l="l" t="t" r="r" b="b"/>
            <a:pathLst>
              <a:path w="3687832" h="3295650">
                <a:moveTo>
                  <a:pt x="3687832" y="0"/>
                </a:moveTo>
                <a:lnTo>
                  <a:pt x="3687832" y="3295650"/>
                </a:lnTo>
                <a:lnTo>
                  <a:pt x="691450" y="3295650"/>
                </a:lnTo>
                <a:lnTo>
                  <a:pt x="124499" y="1545374"/>
                </a:lnTo>
                <a:lnTo>
                  <a:pt x="0" y="1"/>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239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37AA75-63A1-C362-4664-F23F66DD12CE}"/>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b="4276"/>
          <a:stretch/>
        </p:blipFill>
        <p:spPr>
          <a:xfrm>
            <a:off x="0" y="0"/>
            <a:ext cx="12192001" cy="6858001"/>
          </a:xfrm>
          <a:prstGeom prst="rect">
            <a:avLst/>
          </a:prstGeom>
          <a:noFill/>
          <a:effectLst>
            <a:outerShdw blurRad="50800" dist="50800" dir="5400000" algn="ctr" rotWithShape="0">
              <a:srgbClr val="000000"/>
            </a:outerShdw>
          </a:effectLst>
        </p:spPr>
      </p:pic>
      <p:sp>
        <p:nvSpPr>
          <p:cNvPr id="2" name="TextBox 1">
            <a:extLst>
              <a:ext uri="{FF2B5EF4-FFF2-40B4-BE49-F238E27FC236}">
                <a16:creationId xmlns:a16="http://schemas.microsoft.com/office/drawing/2014/main" id="{CDDCE7E1-037D-3CAE-0799-E65447213977}"/>
              </a:ext>
            </a:extLst>
          </p:cNvPr>
          <p:cNvSpPr txBox="1"/>
          <p:nvPr/>
        </p:nvSpPr>
        <p:spPr>
          <a:xfrm>
            <a:off x="367306" y="356424"/>
            <a:ext cx="5538543" cy="369332"/>
          </a:xfrm>
          <a:prstGeom prst="rect">
            <a:avLst/>
          </a:prstGeom>
          <a:noFill/>
        </p:spPr>
        <p:txBody>
          <a:bodyPr wrap="square">
            <a:spAutoFit/>
          </a:bodyPr>
          <a:lstStyle/>
          <a:p>
            <a:r>
              <a:rPr lang="en-US" dirty="0">
                <a:solidFill>
                  <a:schemeClr val="bg1"/>
                </a:solidFill>
                <a:latin typeface="Aharoni" panose="02010803020104030203" pitchFamily="2" charset="-79"/>
                <a:cs typeface="Aharoni" panose="02010803020104030203" pitchFamily="2" charset="-79"/>
              </a:rPr>
              <a:t>Electric Vehicle market Consumer share </a:t>
            </a:r>
            <a:endParaRPr lang="en-CA" sz="1800" dirty="0">
              <a:solidFill>
                <a:schemeClr val="bg1"/>
              </a:solidFill>
              <a:latin typeface="Aharoni" panose="02010803020104030203" pitchFamily="2" charset="-79"/>
              <a:cs typeface="Aharoni" panose="02010803020104030203" pitchFamily="2" charset="-79"/>
            </a:endParaRPr>
          </a:p>
        </p:txBody>
      </p:sp>
      <p:sp>
        <p:nvSpPr>
          <p:cNvPr id="3" name="TextBox 2">
            <a:extLst>
              <a:ext uri="{FF2B5EF4-FFF2-40B4-BE49-F238E27FC236}">
                <a16:creationId xmlns:a16="http://schemas.microsoft.com/office/drawing/2014/main" id="{811B591D-EF33-DE12-1FD7-AD37C3A9718F}"/>
              </a:ext>
            </a:extLst>
          </p:cNvPr>
          <p:cNvSpPr txBox="1"/>
          <p:nvPr/>
        </p:nvSpPr>
        <p:spPr>
          <a:xfrm>
            <a:off x="7053147" y="1400961"/>
            <a:ext cx="4186106" cy="2585323"/>
          </a:xfrm>
          <a:prstGeom prst="rect">
            <a:avLst/>
          </a:prstGeom>
          <a:noFill/>
        </p:spPr>
        <p:txBody>
          <a:bodyPr wrap="square" rtlCol="0">
            <a:spAutoFit/>
          </a:bodyPr>
          <a:lstStyle/>
          <a:p>
            <a:pPr marL="342900" indent="-342900">
              <a:buAutoNum type="arabicPeriod"/>
            </a:pPr>
            <a:r>
              <a:rPr lang="en-CA" dirty="0">
                <a:solidFill>
                  <a:schemeClr val="bg1"/>
                </a:solidFill>
              </a:rPr>
              <a:t>Electric vehicle market is growing</a:t>
            </a:r>
          </a:p>
          <a:p>
            <a:pPr marL="342900" indent="-342900">
              <a:buAutoNum type="arabicPeriod"/>
            </a:pPr>
            <a:r>
              <a:rPr lang="en-CA" dirty="0">
                <a:solidFill>
                  <a:schemeClr val="bg1"/>
                </a:solidFill>
              </a:rPr>
              <a:t>Consumer spending is increasing in EV market</a:t>
            </a:r>
          </a:p>
          <a:p>
            <a:pPr marL="342900" indent="-342900">
              <a:buAutoNum type="arabicPeriod"/>
            </a:pPr>
            <a:r>
              <a:rPr lang="en-CA" dirty="0">
                <a:solidFill>
                  <a:schemeClr val="bg1"/>
                </a:solidFill>
              </a:rPr>
              <a:t>Trust on E-fuel is increasing </a:t>
            </a:r>
          </a:p>
          <a:p>
            <a:pPr marL="342900" indent="-342900">
              <a:buAutoNum type="arabicPeriod"/>
            </a:pPr>
            <a:r>
              <a:rPr lang="en-CA" dirty="0">
                <a:solidFill>
                  <a:schemeClr val="bg1"/>
                </a:solidFill>
              </a:rPr>
              <a:t>Technology and efficiency of E-vehicle is developing which leads increment in different types of E-Vehicle </a:t>
            </a:r>
            <a:r>
              <a:rPr lang="en-CA" dirty="0" err="1">
                <a:solidFill>
                  <a:schemeClr val="bg1"/>
                </a:solidFill>
              </a:rPr>
              <a:t>eg</a:t>
            </a:r>
            <a:r>
              <a:rPr lang="en-CA" dirty="0">
                <a:solidFill>
                  <a:schemeClr val="bg1"/>
                </a:solidFill>
              </a:rPr>
              <a:t> truck, SUVs, long distance sedan etc. </a:t>
            </a:r>
          </a:p>
          <a:p>
            <a:pPr marL="342900" indent="-342900">
              <a:buAutoNum type="arabicPeriod"/>
            </a:pPr>
            <a:endParaRPr lang="en-CA" dirty="0">
              <a:solidFill>
                <a:schemeClr val="bg1"/>
              </a:solidFill>
            </a:endParaRPr>
          </a:p>
        </p:txBody>
      </p:sp>
      <p:pic>
        <p:nvPicPr>
          <p:cNvPr id="6" name="Picture 5" descr="Chart, line chart&#10;&#10;Description automatically generated">
            <a:extLst>
              <a:ext uri="{FF2B5EF4-FFF2-40B4-BE49-F238E27FC236}">
                <a16:creationId xmlns:a16="http://schemas.microsoft.com/office/drawing/2014/main" id="{47114FF4-55A6-F15B-2A50-062C68372A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976" y="1585627"/>
            <a:ext cx="5910823" cy="3547688"/>
          </a:xfrm>
          <a:prstGeom prst="rect">
            <a:avLst/>
          </a:prstGeom>
        </p:spPr>
      </p:pic>
    </p:spTree>
    <p:extLst>
      <p:ext uri="{BB962C8B-B14F-4D97-AF65-F5344CB8AC3E}">
        <p14:creationId xmlns:p14="http://schemas.microsoft.com/office/powerpoint/2010/main" val="3188925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37AA75-63A1-C362-4664-F23F66DD12CE}"/>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b="4276"/>
          <a:stretch/>
        </p:blipFill>
        <p:spPr>
          <a:xfrm>
            <a:off x="46588" y="-1"/>
            <a:ext cx="12192001" cy="6858001"/>
          </a:xfrm>
          <a:prstGeom prst="rect">
            <a:avLst/>
          </a:prstGeom>
          <a:noFill/>
          <a:effectLst>
            <a:outerShdw blurRad="50800" dist="50800" dir="5400000" algn="ctr" rotWithShape="0">
              <a:srgbClr val="000000"/>
            </a:outerShdw>
          </a:effectLst>
        </p:spPr>
      </p:pic>
      <p:sp>
        <p:nvSpPr>
          <p:cNvPr id="2" name="TextBox 1">
            <a:extLst>
              <a:ext uri="{FF2B5EF4-FFF2-40B4-BE49-F238E27FC236}">
                <a16:creationId xmlns:a16="http://schemas.microsoft.com/office/drawing/2014/main" id="{CDDCE7E1-037D-3CAE-0799-E65447213977}"/>
              </a:ext>
            </a:extLst>
          </p:cNvPr>
          <p:cNvSpPr txBox="1"/>
          <p:nvPr/>
        </p:nvSpPr>
        <p:spPr>
          <a:xfrm>
            <a:off x="367306" y="356424"/>
            <a:ext cx="5538543" cy="369332"/>
          </a:xfrm>
          <a:prstGeom prst="rect">
            <a:avLst/>
          </a:prstGeom>
          <a:noFill/>
        </p:spPr>
        <p:txBody>
          <a:bodyPr wrap="square">
            <a:spAutoFit/>
          </a:bodyPr>
          <a:lstStyle/>
          <a:p>
            <a:r>
              <a:rPr lang="en-US" dirty="0">
                <a:solidFill>
                  <a:schemeClr val="bg1"/>
                </a:solidFill>
                <a:latin typeface="Aharoni" panose="02010803020104030203" pitchFamily="2" charset="-79"/>
                <a:cs typeface="Aharoni" panose="02010803020104030203" pitchFamily="2" charset="-79"/>
              </a:rPr>
              <a:t>Electric Vehicle market Government share </a:t>
            </a:r>
            <a:endParaRPr lang="en-CA" sz="1800" dirty="0">
              <a:solidFill>
                <a:schemeClr val="bg1"/>
              </a:solidFill>
              <a:latin typeface="Aharoni" panose="02010803020104030203" pitchFamily="2" charset="-79"/>
              <a:cs typeface="Aharoni" panose="02010803020104030203" pitchFamily="2" charset="-79"/>
            </a:endParaRPr>
          </a:p>
        </p:txBody>
      </p:sp>
      <p:sp>
        <p:nvSpPr>
          <p:cNvPr id="3" name="TextBox 2">
            <a:extLst>
              <a:ext uri="{FF2B5EF4-FFF2-40B4-BE49-F238E27FC236}">
                <a16:creationId xmlns:a16="http://schemas.microsoft.com/office/drawing/2014/main" id="{811B591D-EF33-DE12-1FD7-AD37C3A9718F}"/>
              </a:ext>
            </a:extLst>
          </p:cNvPr>
          <p:cNvSpPr txBox="1"/>
          <p:nvPr/>
        </p:nvSpPr>
        <p:spPr>
          <a:xfrm>
            <a:off x="7053147" y="1400961"/>
            <a:ext cx="4186106" cy="1754326"/>
          </a:xfrm>
          <a:prstGeom prst="rect">
            <a:avLst/>
          </a:prstGeom>
          <a:noFill/>
        </p:spPr>
        <p:txBody>
          <a:bodyPr wrap="square" rtlCol="0">
            <a:spAutoFit/>
          </a:bodyPr>
          <a:lstStyle/>
          <a:p>
            <a:pPr marL="342900" indent="-342900">
              <a:buAutoNum type="arabicPeriod"/>
            </a:pPr>
            <a:r>
              <a:rPr lang="en-CA" dirty="0">
                <a:solidFill>
                  <a:schemeClr val="bg1"/>
                </a:solidFill>
              </a:rPr>
              <a:t>Government support and share in EV market is going down which shows less support is needed to promote EV market.</a:t>
            </a:r>
          </a:p>
          <a:p>
            <a:pPr marL="342900" indent="-342900">
              <a:buAutoNum type="arabicPeriod"/>
            </a:pPr>
            <a:r>
              <a:rPr lang="en-CA" dirty="0">
                <a:solidFill>
                  <a:schemeClr val="bg1"/>
                </a:solidFill>
              </a:rPr>
              <a:t> More private companies increasing their EV share in the global market </a:t>
            </a:r>
          </a:p>
        </p:txBody>
      </p:sp>
      <p:pic>
        <p:nvPicPr>
          <p:cNvPr id="7" name="Picture 6" descr="Chart, line chart&#10;&#10;Description automatically generated">
            <a:extLst>
              <a:ext uri="{FF2B5EF4-FFF2-40B4-BE49-F238E27FC236}">
                <a16:creationId xmlns:a16="http://schemas.microsoft.com/office/drawing/2014/main" id="{1C17A6BF-8D7E-5593-E7BE-CB42C84CD0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497" y="1768726"/>
            <a:ext cx="5652352" cy="3797757"/>
          </a:xfrm>
          <a:prstGeom prst="rect">
            <a:avLst/>
          </a:prstGeom>
        </p:spPr>
      </p:pic>
    </p:spTree>
    <p:extLst>
      <p:ext uri="{BB962C8B-B14F-4D97-AF65-F5344CB8AC3E}">
        <p14:creationId xmlns:p14="http://schemas.microsoft.com/office/powerpoint/2010/main" val="4089718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37AA75-63A1-C362-4664-F23F66DD12CE}"/>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b="4276"/>
          <a:stretch/>
        </p:blipFill>
        <p:spPr>
          <a:xfrm>
            <a:off x="64695" y="-24805"/>
            <a:ext cx="12192001" cy="6858001"/>
          </a:xfrm>
          <a:prstGeom prst="rect">
            <a:avLst/>
          </a:prstGeom>
          <a:noFill/>
          <a:effectLst>
            <a:outerShdw blurRad="50800" dist="50800" dir="5400000" algn="ctr" rotWithShape="0">
              <a:srgbClr val="000000"/>
            </a:outerShdw>
          </a:effectLst>
        </p:spPr>
      </p:pic>
      <p:sp>
        <p:nvSpPr>
          <p:cNvPr id="2" name="TextBox 1">
            <a:extLst>
              <a:ext uri="{FF2B5EF4-FFF2-40B4-BE49-F238E27FC236}">
                <a16:creationId xmlns:a16="http://schemas.microsoft.com/office/drawing/2014/main" id="{CDDCE7E1-037D-3CAE-0799-E65447213977}"/>
              </a:ext>
            </a:extLst>
          </p:cNvPr>
          <p:cNvSpPr txBox="1"/>
          <p:nvPr/>
        </p:nvSpPr>
        <p:spPr>
          <a:xfrm>
            <a:off x="331092" y="360943"/>
            <a:ext cx="5538543" cy="369332"/>
          </a:xfrm>
          <a:prstGeom prst="rect">
            <a:avLst/>
          </a:prstGeom>
          <a:noFill/>
        </p:spPr>
        <p:txBody>
          <a:bodyPr wrap="square">
            <a:spAutoFit/>
          </a:bodyPr>
          <a:lstStyle/>
          <a:p>
            <a:r>
              <a:rPr lang="en-US" dirty="0">
                <a:solidFill>
                  <a:schemeClr val="bg1"/>
                </a:solidFill>
                <a:latin typeface="Aharoni" panose="02010803020104030203" pitchFamily="2" charset="-79"/>
                <a:cs typeface="Aharoni" panose="02010803020104030203" pitchFamily="2" charset="-79"/>
              </a:rPr>
              <a:t>External factors affecting EV market </a:t>
            </a:r>
            <a:endParaRPr lang="en-CA" sz="1800" dirty="0">
              <a:solidFill>
                <a:schemeClr val="bg1"/>
              </a:solidFill>
              <a:latin typeface="Aharoni" panose="02010803020104030203" pitchFamily="2" charset="-79"/>
              <a:cs typeface="Aharoni" panose="02010803020104030203" pitchFamily="2" charset="-79"/>
            </a:endParaRPr>
          </a:p>
        </p:txBody>
      </p:sp>
      <p:sp>
        <p:nvSpPr>
          <p:cNvPr id="3" name="TextBox 2">
            <a:extLst>
              <a:ext uri="{FF2B5EF4-FFF2-40B4-BE49-F238E27FC236}">
                <a16:creationId xmlns:a16="http://schemas.microsoft.com/office/drawing/2014/main" id="{811B591D-EF33-DE12-1FD7-AD37C3A9718F}"/>
              </a:ext>
            </a:extLst>
          </p:cNvPr>
          <p:cNvSpPr txBox="1"/>
          <p:nvPr/>
        </p:nvSpPr>
        <p:spPr>
          <a:xfrm>
            <a:off x="7053147" y="1400961"/>
            <a:ext cx="4186106" cy="3139321"/>
          </a:xfrm>
          <a:prstGeom prst="rect">
            <a:avLst/>
          </a:prstGeom>
          <a:noFill/>
        </p:spPr>
        <p:txBody>
          <a:bodyPr wrap="square" rtlCol="0">
            <a:spAutoFit/>
          </a:bodyPr>
          <a:lstStyle/>
          <a:p>
            <a:pPr marL="342900" indent="-342900">
              <a:buAutoNum type="arabicPeriod"/>
            </a:pPr>
            <a:r>
              <a:rPr lang="en-CA" dirty="0">
                <a:solidFill>
                  <a:schemeClr val="bg1"/>
                </a:solidFill>
              </a:rPr>
              <a:t>Barrels consumption per day in USA decreasing steadily.</a:t>
            </a:r>
          </a:p>
          <a:p>
            <a:pPr marL="342900" indent="-342900">
              <a:buAutoNum type="arabicPeriod"/>
            </a:pPr>
            <a:r>
              <a:rPr lang="en-CA" dirty="0">
                <a:solidFill>
                  <a:schemeClr val="bg1"/>
                </a:solidFill>
              </a:rPr>
              <a:t>Increasing Fuel prices in global market caused by Ukraine-Russian war.</a:t>
            </a:r>
          </a:p>
          <a:p>
            <a:pPr marL="342900" indent="-342900">
              <a:buAutoNum type="arabicPeriod"/>
            </a:pPr>
            <a:r>
              <a:rPr lang="en-CA" dirty="0">
                <a:solidFill>
                  <a:schemeClr val="bg1"/>
                </a:solidFill>
              </a:rPr>
              <a:t>Government policies and incentives promoting EV market for common people.</a:t>
            </a:r>
          </a:p>
          <a:p>
            <a:pPr marL="342900" indent="-342900">
              <a:buAutoNum type="arabicPeriod"/>
            </a:pPr>
            <a:r>
              <a:rPr lang="en-CA" dirty="0">
                <a:solidFill>
                  <a:schemeClr val="bg1"/>
                </a:solidFill>
              </a:rPr>
              <a:t>Increasing in Electric vehicles production and sales leading to decreasing usage of traditional fuel.</a:t>
            </a:r>
          </a:p>
          <a:p>
            <a:pPr marL="342900" indent="-342900">
              <a:buAutoNum type="arabicPeriod"/>
            </a:pPr>
            <a:endParaRPr lang="en-CA" dirty="0">
              <a:solidFill>
                <a:schemeClr val="bg1"/>
              </a:solidFill>
            </a:endParaRPr>
          </a:p>
        </p:txBody>
      </p:sp>
      <p:pic>
        <p:nvPicPr>
          <p:cNvPr id="6" name="Picture 5" descr="Chart, bar chart, histogram">
            <a:extLst>
              <a:ext uri="{FF2B5EF4-FFF2-40B4-BE49-F238E27FC236}">
                <a16:creationId xmlns:a16="http://schemas.microsoft.com/office/drawing/2014/main" id="{40BCE46B-4560-B419-75CE-0A5D5C9997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879" y="1485354"/>
            <a:ext cx="6801268" cy="4434719"/>
          </a:xfrm>
          <a:prstGeom prst="rect">
            <a:avLst/>
          </a:prstGeom>
        </p:spPr>
      </p:pic>
    </p:spTree>
    <p:extLst>
      <p:ext uri="{BB962C8B-B14F-4D97-AF65-F5344CB8AC3E}">
        <p14:creationId xmlns:p14="http://schemas.microsoft.com/office/powerpoint/2010/main" val="18181400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37AA75-63A1-C362-4664-F23F66DD12CE}"/>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b="4276"/>
          <a:stretch/>
        </p:blipFill>
        <p:spPr>
          <a:xfrm>
            <a:off x="-1" y="-1"/>
            <a:ext cx="12192001" cy="6858001"/>
          </a:xfrm>
          <a:prstGeom prst="rect">
            <a:avLst/>
          </a:prstGeom>
          <a:noFill/>
          <a:effectLst>
            <a:outerShdw blurRad="50800" dist="50800" dir="5400000" algn="ctr" rotWithShape="0">
              <a:srgbClr val="000000"/>
            </a:outerShdw>
          </a:effectLst>
        </p:spPr>
      </p:pic>
      <p:pic>
        <p:nvPicPr>
          <p:cNvPr id="4098" name="Picture 2" descr="Denny's to offer Burger Den, Melt Down virtual brands | Nation's Restaurant  News">
            <a:extLst>
              <a:ext uri="{FF2B5EF4-FFF2-40B4-BE49-F238E27FC236}">
                <a16:creationId xmlns:a16="http://schemas.microsoft.com/office/drawing/2014/main" id="{2C8EE7D6-FE25-BA22-92D0-E58B4E9C8F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784" y="1434519"/>
            <a:ext cx="4773335" cy="247989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FE3AD33-CD87-D230-1B1C-6BCA749BB98B}"/>
              </a:ext>
            </a:extLst>
          </p:cNvPr>
          <p:cNvSpPr txBox="1"/>
          <p:nvPr/>
        </p:nvSpPr>
        <p:spPr>
          <a:xfrm>
            <a:off x="367306" y="356424"/>
            <a:ext cx="5538543" cy="646331"/>
          </a:xfrm>
          <a:prstGeom prst="rect">
            <a:avLst/>
          </a:prstGeom>
          <a:noFill/>
        </p:spPr>
        <p:txBody>
          <a:bodyPr wrap="square">
            <a:spAutoFit/>
          </a:bodyPr>
          <a:lstStyle/>
          <a:p>
            <a:r>
              <a:rPr lang="en-US" dirty="0">
                <a:solidFill>
                  <a:schemeClr val="bg1"/>
                </a:solidFill>
                <a:latin typeface="Aharoni" panose="02010803020104030203" pitchFamily="2" charset="-79"/>
                <a:cs typeface="Aharoni" panose="02010803020104030203" pitchFamily="2" charset="-79"/>
              </a:rPr>
              <a:t>Charging Station Frequency to be Close to Food Stations</a:t>
            </a:r>
            <a:endParaRPr lang="en-CA" sz="1800" dirty="0">
              <a:solidFill>
                <a:schemeClr val="bg1"/>
              </a:solidFill>
              <a:latin typeface="Aharoni" panose="02010803020104030203" pitchFamily="2" charset="-79"/>
              <a:cs typeface="Aharoni" panose="02010803020104030203" pitchFamily="2" charset="-79"/>
            </a:endParaRPr>
          </a:p>
        </p:txBody>
      </p:sp>
      <p:sp>
        <p:nvSpPr>
          <p:cNvPr id="3" name="TextBox 2">
            <a:extLst>
              <a:ext uri="{FF2B5EF4-FFF2-40B4-BE49-F238E27FC236}">
                <a16:creationId xmlns:a16="http://schemas.microsoft.com/office/drawing/2014/main" id="{1AAC733D-0A89-36A1-5736-7E4C20043780}"/>
              </a:ext>
            </a:extLst>
          </p:cNvPr>
          <p:cNvSpPr txBox="1"/>
          <p:nvPr/>
        </p:nvSpPr>
        <p:spPr>
          <a:xfrm>
            <a:off x="7414020" y="2080469"/>
            <a:ext cx="4186106" cy="2585323"/>
          </a:xfrm>
          <a:prstGeom prst="rect">
            <a:avLst/>
          </a:prstGeom>
          <a:noFill/>
        </p:spPr>
        <p:txBody>
          <a:bodyPr wrap="square" rtlCol="0">
            <a:spAutoFit/>
          </a:bodyPr>
          <a:lstStyle/>
          <a:p>
            <a:r>
              <a:rPr lang="en-US" dirty="0">
                <a:solidFill>
                  <a:schemeClr val="bg1"/>
                </a:solidFill>
              </a:rPr>
              <a:t>We believe it’s as important to ensure we (humans) are fueled for the long drive ahead in addition to our car.</a:t>
            </a:r>
          </a:p>
          <a:p>
            <a:endParaRPr lang="en-US" dirty="0">
              <a:solidFill>
                <a:schemeClr val="bg1"/>
              </a:solidFill>
            </a:endParaRPr>
          </a:p>
          <a:p>
            <a:r>
              <a:rPr lang="en-US" dirty="0">
                <a:solidFill>
                  <a:schemeClr val="bg1"/>
                </a:solidFill>
              </a:rPr>
              <a:t>Our tool allows users to identify food stations that are close to charging stations, so that if their car charging time is more than acceptable, they have the opportunity to fuel up as well.</a:t>
            </a:r>
            <a:endParaRPr lang="en-CA" dirty="0">
              <a:solidFill>
                <a:schemeClr val="bg1"/>
              </a:solidFill>
            </a:endParaRPr>
          </a:p>
        </p:txBody>
      </p:sp>
      <p:pic>
        <p:nvPicPr>
          <p:cNvPr id="6" name="Picture 5">
            <a:extLst>
              <a:ext uri="{FF2B5EF4-FFF2-40B4-BE49-F238E27FC236}">
                <a16:creationId xmlns:a16="http://schemas.microsoft.com/office/drawing/2014/main" id="{1501491F-A4F8-A84F-D5EA-D598E6F391C5}"/>
              </a:ext>
            </a:extLst>
          </p:cNvPr>
          <p:cNvPicPr>
            <a:picLocks noChangeAspect="1"/>
          </p:cNvPicPr>
          <p:nvPr/>
        </p:nvPicPr>
        <p:blipFill>
          <a:blip r:embed="rId4"/>
          <a:stretch>
            <a:fillRect/>
          </a:stretch>
        </p:blipFill>
        <p:spPr>
          <a:xfrm>
            <a:off x="1118486" y="3742857"/>
            <a:ext cx="5524864" cy="2651455"/>
          </a:xfrm>
          <a:prstGeom prst="rect">
            <a:avLst/>
          </a:prstGeom>
        </p:spPr>
      </p:pic>
      <p:sp>
        <p:nvSpPr>
          <p:cNvPr id="7" name="Rectangle 6">
            <a:extLst>
              <a:ext uri="{FF2B5EF4-FFF2-40B4-BE49-F238E27FC236}">
                <a16:creationId xmlns:a16="http://schemas.microsoft.com/office/drawing/2014/main" id="{BB6E2D64-5E2D-8417-6BAE-E896BC9F2DEE}"/>
              </a:ext>
            </a:extLst>
          </p:cNvPr>
          <p:cNvSpPr/>
          <p:nvPr/>
        </p:nvSpPr>
        <p:spPr>
          <a:xfrm>
            <a:off x="1118486" y="3742857"/>
            <a:ext cx="5524864" cy="265145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5475286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TotalTime>
  <Words>370</Words>
  <Application>Microsoft Office PowerPoint</Application>
  <PresentationFormat>Widescreen</PresentationFormat>
  <Paragraphs>33</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Aharoni</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Arsam I</dc:creator>
  <cp:lastModifiedBy>It's</cp:lastModifiedBy>
  <cp:revision>1</cp:revision>
  <dcterms:modified xsi:type="dcterms:W3CDTF">2023-04-24T23:36:46Z</dcterms:modified>
</cp:coreProperties>
</file>